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3"/>
  </p:notesMasterIdLst>
  <p:sldIdLst>
    <p:sldId id="256" r:id="rId2"/>
    <p:sldId id="257" r:id="rId3"/>
    <p:sldId id="264" r:id="rId4"/>
    <p:sldId id="276" r:id="rId5"/>
    <p:sldId id="274" r:id="rId6"/>
    <p:sldId id="277" r:id="rId7"/>
    <p:sldId id="278" r:id="rId8"/>
    <p:sldId id="265" r:id="rId9"/>
    <p:sldId id="275" r:id="rId10"/>
    <p:sldId id="269" r:id="rId11"/>
    <p:sldId id="270" r:id="rId12"/>
    <p:sldId id="273" r:id="rId13"/>
    <p:sldId id="272" r:id="rId14"/>
    <p:sldId id="271" r:id="rId15"/>
    <p:sldId id="266" r:id="rId16"/>
    <p:sldId id="261" r:id="rId17"/>
    <p:sldId id="263" r:id="rId18"/>
    <p:sldId id="280" r:id="rId19"/>
    <p:sldId id="262" r:id="rId20"/>
    <p:sldId id="279"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8A2790-7359-41B0-8DD3-F2312737E5E5}" v="89" dt="2020-10-01T04:12:27.985"/>
    <p1510:client id="{A3414FE2-9CC5-6695-9014-93A4B787BA8B}" v="9" dt="2020-09-30T12:09:30.789"/>
    <p1510:client id="{A820A048-3270-457A-BA1E-A530F721921C}" v="1" dt="2020-09-30T12:05:58.209"/>
    <p1510:client id="{CBFF1187-5CD1-7F0F-9073-48F7BC054C81}" v="13" dt="2020-09-30T12:09:17.328"/>
    <p1510:client id="{D512DA1E-4D99-6E53-02BD-0ABCC5D06D47}" v="2" dt="2020-10-01T04:12:02.125"/>
    <p1510:client id="{E8EA3F7D-41EF-83B8-9BED-C0D807B84F29}" v="1157" dt="2020-10-01T02:05:39.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Chuan Wai" userId="180f09e8-b702-4cc5-bcbb-a1f7baad2d5c" providerId="ADAL" clId="{868A2790-7359-41B0-8DD3-F2312737E5E5}"/>
    <pc:docChg chg="modSld">
      <pc:chgData name="Justin Chuan Wai" userId="180f09e8-b702-4cc5-bcbb-a1f7baad2d5c" providerId="ADAL" clId="{868A2790-7359-41B0-8DD3-F2312737E5E5}" dt="2020-10-01T04:12:27.986" v="138" actId="20577"/>
      <pc:docMkLst>
        <pc:docMk/>
      </pc:docMkLst>
      <pc:sldChg chg="modSp mod">
        <pc:chgData name="Justin Chuan Wai" userId="180f09e8-b702-4cc5-bcbb-a1f7baad2d5c" providerId="ADAL" clId="{868A2790-7359-41B0-8DD3-F2312737E5E5}" dt="2020-10-01T04:11:40.082" v="50" actId="1076"/>
        <pc:sldMkLst>
          <pc:docMk/>
          <pc:sldMk cId="3197737754" sldId="269"/>
        </pc:sldMkLst>
        <pc:picChg chg="mod">
          <ac:chgData name="Justin Chuan Wai" userId="180f09e8-b702-4cc5-bcbb-a1f7baad2d5c" providerId="ADAL" clId="{868A2790-7359-41B0-8DD3-F2312737E5E5}" dt="2020-10-01T04:11:40.082" v="50" actId="1076"/>
          <ac:picMkLst>
            <pc:docMk/>
            <pc:sldMk cId="3197737754" sldId="269"/>
            <ac:picMk id="5" creationId="{EA7C3906-0CDD-47F8-A219-96ABF9517589}"/>
          </ac:picMkLst>
        </pc:picChg>
      </pc:sldChg>
      <pc:sldChg chg="modSp mod modNotesTx">
        <pc:chgData name="Justin Chuan Wai" userId="180f09e8-b702-4cc5-bcbb-a1f7baad2d5c" providerId="ADAL" clId="{868A2790-7359-41B0-8DD3-F2312737E5E5}" dt="2020-10-01T04:12:23.303" v="137" actId="20577"/>
        <pc:sldMkLst>
          <pc:docMk/>
          <pc:sldMk cId="1051373420" sldId="274"/>
        </pc:sldMkLst>
        <pc:spChg chg="mod">
          <ac:chgData name="Justin Chuan Wai" userId="180f09e8-b702-4cc5-bcbb-a1f7baad2d5c" providerId="ADAL" clId="{868A2790-7359-41B0-8DD3-F2312737E5E5}" dt="2020-10-01T04:12:23.303" v="137" actId="20577"/>
          <ac:spMkLst>
            <pc:docMk/>
            <pc:sldMk cId="1051373420" sldId="274"/>
            <ac:spMk id="2" creationId="{94BC7BAC-16EE-42C1-8A6C-1EFAA139338A}"/>
          </ac:spMkLst>
        </pc:spChg>
      </pc:sldChg>
      <pc:sldChg chg="modSp mod modNotesTx">
        <pc:chgData name="Justin Chuan Wai" userId="180f09e8-b702-4cc5-bcbb-a1f7baad2d5c" providerId="ADAL" clId="{868A2790-7359-41B0-8DD3-F2312737E5E5}" dt="2020-10-01T04:12:17.241" v="123" actId="20577"/>
        <pc:sldMkLst>
          <pc:docMk/>
          <pc:sldMk cId="3197321808" sldId="277"/>
        </pc:sldMkLst>
        <pc:spChg chg="mod">
          <ac:chgData name="Justin Chuan Wai" userId="180f09e8-b702-4cc5-bcbb-a1f7baad2d5c" providerId="ADAL" clId="{868A2790-7359-41B0-8DD3-F2312737E5E5}" dt="2020-10-01T04:12:17.241" v="123" actId="20577"/>
          <ac:spMkLst>
            <pc:docMk/>
            <pc:sldMk cId="3197321808" sldId="277"/>
            <ac:spMk id="2" creationId="{94BC7BAC-16EE-42C1-8A6C-1EFAA139338A}"/>
          </ac:spMkLst>
        </pc:spChg>
      </pc:sldChg>
      <pc:sldChg chg="modSp mod">
        <pc:chgData name="Justin Chuan Wai" userId="180f09e8-b702-4cc5-bcbb-a1f7baad2d5c" providerId="ADAL" clId="{868A2790-7359-41B0-8DD3-F2312737E5E5}" dt="2020-10-01T04:12:27.986" v="138" actId="20577"/>
        <pc:sldMkLst>
          <pc:docMk/>
          <pc:sldMk cId="783720344" sldId="278"/>
        </pc:sldMkLst>
        <pc:spChg chg="mod">
          <ac:chgData name="Justin Chuan Wai" userId="180f09e8-b702-4cc5-bcbb-a1f7baad2d5c" providerId="ADAL" clId="{868A2790-7359-41B0-8DD3-F2312737E5E5}" dt="2020-10-01T04:12:27.986" v="138" actId="20577"/>
          <ac:spMkLst>
            <pc:docMk/>
            <pc:sldMk cId="783720344" sldId="278"/>
            <ac:spMk id="2" creationId="{94BC7BAC-16EE-42C1-8A6C-1EFAA139338A}"/>
          </ac:spMkLst>
        </pc:spChg>
      </pc:sldChg>
    </pc:docChg>
  </pc:docChgLst>
  <pc:docChgLst>
    <pc:chgData name="Justin Chuan Wai Lee" userId="S::justinchuanw@student.unimelb.edu.au::180f09e8-b702-4cc5-bcbb-a1f7baad2d5c" providerId="AD" clId="Web-{A3414FE2-9CC5-6695-9014-93A4B787BA8B}"/>
    <pc:docChg chg="addSld delSld modSld sldOrd">
      <pc:chgData name="Justin Chuan Wai Lee" userId="S::justinchuanw@student.unimelb.edu.au::180f09e8-b702-4cc5-bcbb-a1f7baad2d5c" providerId="AD" clId="Web-{A3414FE2-9CC5-6695-9014-93A4B787BA8B}" dt="2020-09-30T12:10:52.538" v="488"/>
      <pc:docMkLst>
        <pc:docMk/>
      </pc:docMkLst>
      <pc:sldChg chg="ord modNotes">
        <pc:chgData name="Justin Chuan Wai Lee" userId="S::justinchuanw@student.unimelb.edu.au::180f09e8-b702-4cc5-bcbb-a1f7baad2d5c" providerId="AD" clId="Web-{A3414FE2-9CC5-6695-9014-93A4B787BA8B}" dt="2020-09-30T12:06:05.691" v="387"/>
        <pc:sldMkLst>
          <pc:docMk/>
          <pc:sldMk cId="3644934590" sldId="261"/>
        </pc:sldMkLst>
      </pc:sldChg>
      <pc:sldChg chg="modSp">
        <pc:chgData name="Justin Chuan Wai Lee" userId="S::justinchuanw@student.unimelb.edu.au::180f09e8-b702-4cc5-bcbb-a1f7baad2d5c" providerId="AD" clId="Web-{A3414FE2-9CC5-6695-9014-93A4B787BA8B}" dt="2020-09-30T12:08:14.816" v="390" actId="1076"/>
        <pc:sldMkLst>
          <pc:docMk/>
          <pc:sldMk cId="1170734279" sldId="263"/>
        </pc:sldMkLst>
        <pc:spChg chg="mod">
          <ac:chgData name="Justin Chuan Wai Lee" userId="S::justinchuanw@student.unimelb.edu.au::180f09e8-b702-4cc5-bcbb-a1f7baad2d5c" providerId="AD" clId="Web-{A3414FE2-9CC5-6695-9014-93A4B787BA8B}" dt="2020-09-30T12:08:14.816" v="390" actId="1076"/>
          <ac:spMkLst>
            <pc:docMk/>
            <pc:sldMk cId="1170734279" sldId="263"/>
            <ac:spMk id="2" creationId="{E0A0E764-8F49-4343-B8CA-19E9ABB4843A}"/>
          </ac:spMkLst>
        </pc:spChg>
      </pc:sldChg>
      <pc:sldChg chg="modNotes">
        <pc:chgData name="Justin Chuan Wai Lee" userId="S::justinchuanw@student.unimelb.edu.au::180f09e8-b702-4cc5-bcbb-a1f7baad2d5c" providerId="AD" clId="Web-{A3414FE2-9CC5-6695-9014-93A4B787BA8B}" dt="2020-09-30T12:03:48.560" v="283"/>
        <pc:sldMkLst>
          <pc:docMk/>
          <pc:sldMk cId="1707579362" sldId="264"/>
        </pc:sldMkLst>
      </pc:sldChg>
      <pc:sldChg chg="modNotes">
        <pc:chgData name="Justin Chuan Wai Lee" userId="S::justinchuanw@student.unimelb.edu.au::180f09e8-b702-4cc5-bcbb-a1f7baad2d5c" providerId="AD" clId="Web-{A3414FE2-9CC5-6695-9014-93A4B787BA8B}" dt="2020-09-30T12:10:25.585" v="430"/>
        <pc:sldMkLst>
          <pc:docMk/>
          <pc:sldMk cId="1324797860" sldId="266"/>
        </pc:sldMkLst>
      </pc:sldChg>
      <pc:sldChg chg="ord modNotes">
        <pc:chgData name="Justin Chuan Wai Lee" userId="S::justinchuanw@student.unimelb.edu.au::180f09e8-b702-4cc5-bcbb-a1f7baad2d5c" providerId="AD" clId="Web-{A3414FE2-9CC5-6695-9014-93A4B787BA8B}" dt="2020-09-30T12:10:52.538" v="488"/>
        <pc:sldMkLst>
          <pc:docMk/>
          <pc:sldMk cId="832072286" sldId="271"/>
        </pc:sldMkLst>
      </pc:sldChg>
      <pc:sldChg chg="modNotes">
        <pc:chgData name="Justin Chuan Wai Lee" userId="S::justinchuanw@student.unimelb.edu.au::180f09e8-b702-4cc5-bcbb-a1f7baad2d5c" providerId="AD" clId="Web-{A3414FE2-9CC5-6695-9014-93A4B787BA8B}" dt="2020-09-30T12:09:05.742" v="426"/>
        <pc:sldMkLst>
          <pc:docMk/>
          <pc:sldMk cId="501065481" sldId="272"/>
        </pc:sldMkLst>
      </pc:sldChg>
      <pc:sldChg chg="modSp">
        <pc:chgData name="Justin Chuan Wai Lee" userId="S::justinchuanw@student.unimelb.edu.au::180f09e8-b702-4cc5-bcbb-a1f7baad2d5c" providerId="AD" clId="Web-{A3414FE2-9CC5-6695-9014-93A4B787BA8B}" dt="2020-09-30T12:07:10.315" v="388" actId="1076"/>
        <pc:sldMkLst>
          <pc:docMk/>
          <pc:sldMk cId="442788920" sldId="275"/>
        </pc:sldMkLst>
        <pc:picChg chg="mod">
          <ac:chgData name="Justin Chuan Wai Lee" userId="S::justinchuanw@student.unimelb.edu.au::180f09e8-b702-4cc5-bcbb-a1f7baad2d5c" providerId="AD" clId="Web-{A3414FE2-9CC5-6695-9014-93A4B787BA8B}" dt="2020-09-30T12:07:10.315" v="388" actId="1076"/>
          <ac:picMkLst>
            <pc:docMk/>
            <pc:sldMk cId="442788920" sldId="275"/>
            <ac:picMk id="4" creationId="{2907996E-E3F9-465A-B248-19FB0911FF2B}"/>
          </ac:picMkLst>
        </pc:picChg>
      </pc:sldChg>
      <pc:sldChg chg="modSp">
        <pc:chgData name="Justin Chuan Wai Lee" userId="S::justinchuanw@student.unimelb.edu.au::180f09e8-b702-4cc5-bcbb-a1f7baad2d5c" providerId="AD" clId="Web-{A3414FE2-9CC5-6695-9014-93A4B787BA8B}" dt="2020-09-30T12:09:30.789" v="427" actId="14100"/>
        <pc:sldMkLst>
          <pc:docMk/>
          <pc:sldMk cId="1277657152" sldId="276"/>
        </pc:sldMkLst>
        <pc:picChg chg="mod">
          <ac:chgData name="Justin Chuan Wai Lee" userId="S::justinchuanw@student.unimelb.edu.au::180f09e8-b702-4cc5-bcbb-a1f7baad2d5c" providerId="AD" clId="Web-{A3414FE2-9CC5-6695-9014-93A4B787BA8B}" dt="2020-09-30T12:09:30.789" v="427" actId="14100"/>
          <ac:picMkLst>
            <pc:docMk/>
            <pc:sldMk cId="1277657152" sldId="276"/>
            <ac:picMk id="6" creationId="{4585B2A3-7BFA-4AAC-9543-8E5C8094B87B}"/>
          </ac:picMkLst>
        </pc:picChg>
      </pc:sldChg>
      <pc:sldChg chg="new del ord modNotes">
        <pc:chgData name="Justin Chuan Wai Lee" userId="S::justinchuanw@student.unimelb.edu.au::180f09e8-b702-4cc5-bcbb-a1f7baad2d5c" providerId="AD" clId="Web-{A3414FE2-9CC5-6695-9014-93A4B787BA8B}" dt="2020-09-30T12:06:04.909" v="386"/>
        <pc:sldMkLst>
          <pc:docMk/>
          <pc:sldMk cId="2381957085" sldId="277"/>
        </pc:sldMkLst>
      </pc:sldChg>
    </pc:docChg>
  </pc:docChgLst>
  <pc:docChgLst>
    <pc:chgData name="Ming Hao Yong" userId="S::minghaoy@student.unimelb.edu.au::e68b469a-1e72-4bc2-b43b-d3e248280264" providerId="AD" clId="Web-{D512DA1E-4D99-6E53-02BD-0ABCC5D06D47}"/>
    <pc:docChg chg="modSld">
      <pc:chgData name="Ming Hao Yong" userId="S::minghaoy@student.unimelb.edu.au::e68b469a-1e72-4bc2-b43b-d3e248280264" providerId="AD" clId="Web-{D512DA1E-4D99-6E53-02BD-0ABCC5D06D47}" dt="2020-10-01T04:12:02.125" v="1"/>
      <pc:docMkLst>
        <pc:docMk/>
      </pc:docMkLst>
      <pc:sldChg chg="delSp">
        <pc:chgData name="Ming Hao Yong" userId="S::minghaoy@student.unimelb.edu.au::e68b469a-1e72-4bc2-b43b-d3e248280264" providerId="AD" clId="Web-{D512DA1E-4D99-6E53-02BD-0ABCC5D06D47}" dt="2020-10-01T04:11:54.062" v="0"/>
        <pc:sldMkLst>
          <pc:docMk/>
          <pc:sldMk cId="1051373420" sldId="274"/>
        </pc:sldMkLst>
        <pc:spChg chg="del">
          <ac:chgData name="Ming Hao Yong" userId="S::minghaoy@student.unimelb.edu.au::e68b469a-1e72-4bc2-b43b-d3e248280264" providerId="AD" clId="Web-{D512DA1E-4D99-6E53-02BD-0ABCC5D06D47}" dt="2020-10-01T04:11:54.062" v="0"/>
          <ac:spMkLst>
            <pc:docMk/>
            <pc:sldMk cId="1051373420" sldId="274"/>
            <ac:spMk id="3" creationId="{06877AE6-16BB-4D38-8151-E5232AB5EAEE}"/>
          </ac:spMkLst>
        </pc:spChg>
      </pc:sldChg>
      <pc:sldChg chg="delSp">
        <pc:chgData name="Ming Hao Yong" userId="S::minghaoy@student.unimelb.edu.au::e68b469a-1e72-4bc2-b43b-d3e248280264" providerId="AD" clId="Web-{D512DA1E-4D99-6E53-02BD-0ABCC5D06D47}" dt="2020-10-01T04:12:02.125" v="1"/>
        <pc:sldMkLst>
          <pc:docMk/>
          <pc:sldMk cId="3197321808" sldId="277"/>
        </pc:sldMkLst>
        <pc:spChg chg="del">
          <ac:chgData name="Ming Hao Yong" userId="S::minghaoy@student.unimelb.edu.au::e68b469a-1e72-4bc2-b43b-d3e248280264" providerId="AD" clId="Web-{D512DA1E-4D99-6E53-02BD-0ABCC5D06D47}" dt="2020-10-01T04:12:02.125" v="1"/>
          <ac:spMkLst>
            <pc:docMk/>
            <pc:sldMk cId="3197321808" sldId="277"/>
            <ac:spMk id="3" creationId="{06877AE6-16BB-4D38-8151-E5232AB5EAEE}"/>
          </ac:spMkLst>
        </pc:spChg>
      </pc:sldChg>
    </pc:docChg>
  </pc:docChgLst>
  <pc:docChgLst>
    <pc:chgData name="Justin Chuan Wai Lee" userId="S::justinchuanw@student.unimelb.edu.au::180f09e8-b702-4cc5-bcbb-a1f7baad2d5c" providerId="AD" clId="Web-{648665B1-DE5A-4891-96CD-53EDB3C11B98}"/>
    <pc:docChg chg="addSld delSld modSld addMainMaster delMainMaster">
      <pc:chgData name="Justin Chuan Wai Lee" userId="S::justinchuanw@student.unimelb.edu.au::180f09e8-b702-4cc5-bcbb-a1f7baad2d5c" providerId="AD" clId="Web-{648665B1-DE5A-4891-96CD-53EDB3C11B98}" dt="2020-09-29T15:25:30.816" v="1384" actId="20577"/>
      <pc:docMkLst>
        <pc:docMk/>
      </pc:docMkLst>
      <pc:sldChg chg="addSp delSp modSp mod setBg modClrScheme delDesignElem chgLayout">
        <pc:chgData name="Justin Chuan Wai Lee" userId="S::justinchuanw@student.unimelb.edu.au::180f09e8-b702-4cc5-bcbb-a1f7baad2d5c" providerId="AD" clId="Web-{648665B1-DE5A-4891-96CD-53EDB3C11B98}" dt="2020-09-29T13:59:38.188" v="141" actId="20577"/>
        <pc:sldMkLst>
          <pc:docMk/>
          <pc:sldMk cId="109857222" sldId="256"/>
        </pc:sldMkLst>
        <pc:spChg chg="mod ord">
          <ac:chgData name="Justin Chuan Wai Lee" userId="S::justinchuanw@student.unimelb.edu.au::180f09e8-b702-4cc5-bcbb-a1f7baad2d5c" providerId="AD" clId="Web-{648665B1-DE5A-4891-96CD-53EDB3C11B98}" dt="2020-09-29T13:59:32.485" v="140" actId="14100"/>
          <ac:spMkLst>
            <pc:docMk/>
            <pc:sldMk cId="109857222" sldId="256"/>
            <ac:spMk id="2" creationId="{00000000-0000-0000-0000-000000000000}"/>
          </ac:spMkLst>
        </pc:spChg>
        <pc:spChg chg="mod ord">
          <ac:chgData name="Justin Chuan Wai Lee" userId="S::justinchuanw@student.unimelb.edu.au::180f09e8-b702-4cc5-bcbb-a1f7baad2d5c" providerId="AD" clId="Web-{648665B1-DE5A-4891-96CD-53EDB3C11B98}" dt="2020-09-29T13:59:38.188" v="141" actId="20577"/>
          <ac:spMkLst>
            <pc:docMk/>
            <pc:sldMk cId="109857222" sldId="256"/>
            <ac:spMk id="3" creationId="{00000000-0000-0000-0000-000000000000}"/>
          </ac:spMkLst>
        </pc:spChg>
        <pc:spChg chg="add del">
          <ac:chgData name="Justin Chuan Wai Lee" userId="S::justinchuanw@student.unimelb.edu.au::180f09e8-b702-4cc5-bcbb-a1f7baad2d5c" providerId="AD" clId="Web-{648665B1-DE5A-4891-96CD-53EDB3C11B98}" dt="2020-09-29T13:58:10.201" v="127"/>
          <ac:spMkLst>
            <pc:docMk/>
            <pc:sldMk cId="109857222" sldId="256"/>
            <ac:spMk id="8" creationId="{3B854194-185D-494D-905C-7C7CB2E30F6E}"/>
          </ac:spMkLst>
        </pc:spChg>
        <pc:spChg chg="add del">
          <ac:chgData name="Justin Chuan Wai Lee" userId="S::justinchuanw@student.unimelb.edu.au::180f09e8-b702-4cc5-bcbb-a1f7baad2d5c" providerId="AD" clId="Web-{648665B1-DE5A-4891-96CD-53EDB3C11B98}" dt="2020-09-29T13:58:10.201" v="127"/>
          <ac:spMkLst>
            <pc:docMk/>
            <pc:sldMk cId="109857222" sldId="256"/>
            <ac:spMk id="10" creationId="{B4F5FA0D-0104-4987-8241-EFF7C85B88DE}"/>
          </ac:spMkLst>
        </pc:spChg>
        <pc:picChg chg="add del">
          <ac:chgData name="Justin Chuan Wai Lee" userId="S::justinchuanw@student.unimelb.edu.au::180f09e8-b702-4cc5-bcbb-a1f7baad2d5c" providerId="AD" clId="Web-{648665B1-DE5A-4891-96CD-53EDB3C11B98}" dt="2020-09-29T13:58:10.201" v="127"/>
          <ac:picMkLst>
            <pc:docMk/>
            <pc:sldMk cId="109857222" sldId="256"/>
            <ac:picMk id="12" creationId="{2897127E-6CEF-446C-BE87-93B7C46E49D1}"/>
          </ac:picMkLst>
        </pc:picChg>
      </pc:sldChg>
      <pc:sldChg chg="modSp new mod modClrScheme chgLayout">
        <pc:chgData name="Justin Chuan Wai Lee" userId="S::justinchuanw@student.unimelb.edu.au::180f09e8-b702-4cc5-bcbb-a1f7baad2d5c" providerId="AD" clId="Web-{648665B1-DE5A-4891-96CD-53EDB3C11B98}" dt="2020-09-29T15:12:02.353" v="712" actId="20577"/>
        <pc:sldMkLst>
          <pc:docMk/>
          <pc:sldMk cId="4167115887" sldId="257"/>
        </pc:sldMkLst>
        <pc:spChg chg="mod ord">
          <ac:chgData name="Justin Chuan Wai Lee" userId="S::justinchuanw@student.unimelb.edu.au::180f09e8-b702-4cc5-bcbb-a1f7baad2d5c" providerId="AD" clId="Web-{648665B1-DE5A-4891-96CD-53EDB3C11B98}" dt="2020-09-29T14:16:08.296" v="396" actId="1076"/>
          <ac:spMkLst>
            <pc:docMk/>
            <pc:sldMk cId="4167115887" sldId="257"/>
            <ac:spMk id="2" creationId="{E0A0E764-8F49-4343-B8CA-19E9ABB4843A}"/>
          </ac:spMkLst>
        </pc:spChg>
        <pc:spChg chg="mod ord">
          <ac:chgData name="Justin Chuan Wai Lee" userId="S::justinchuanw@student.unimelb.edu.au::180f09e8-b702-4cc5-bcbb-a1f7baad2d5c" providerId="AD" clId="Web-{648665B1-DE5A-4891-96CD-53EDB3C11B98}" dt="2020-09-29T15:12:02.353" v="712" actId="20577"/>
          <ac:spMkLst>
            <pc:docMk/>
            <pc:sldMk cId="4167115887" sldId="257"/>
            <ac:spMk id="3" creationId="{E9D2A5DA-73C8-4FB7-A487-1571CD573C1F}"/>
          </ac:spMkLst>
        </pc:spChg>
      </pc:sldChg>
      <pc:sldChg chg="modSp add replId">
        <pc:chgData name="Justin Chuan Wai Lee" userId="S::justinchuanw@student.unimelb.edu.au::180f09e8-b702-4cc5-bcbb-a1f7baad2d5c" providerId="AD" clId="Web-{648665B1-DE5A-4891-96CD-53EDB3C11B98}" dt="2020-09-29T14:00:44.739" v="213" actId="20577"/>
        <pc:sldMkLst>
          <pc:docMk/>
          <pc:sldMk cId="767187191" sldId="258"/>
        </pc:sldMkLst>
        <pc:spChg chg="mod">
          <ac:chgData name="Justin Chuan Wai Lee" userId="S::justinchuanw@student.unimelb.edu.au::180f09e8-b702-4cc5-bcbb-a1f7baad2d5c" providerId="AD" clId="Web-{648665B1-DE5A-4891-96CD-53EDB3C11B98}" dt="2020-09-29T14:00:44.739" v="213" actId="20577"/>
          <ac:spMkLst>
            <pc:docMk/>
            <pc:sldMk cId="767187191" sldId="258"/>
            <ac:spMk id="2" creationId="{E0A0E764-8F49-4343-B8CA-19E9ABB4843A}"/>
          </ac:spMkLst>
        </pc:spChg>
      </pc:sldChg>
      <pc:sldChg chg="addSp modSp new del mod modClrScheme chgLayout">
        <pc:chgData name="Justin Chuan Wai Lee" userId="S::justinchuanw@student.unimelb.edu.au::180f09e8-b702-4cc5-bcbb-a1f7baad2d5c" providerId="AD" clId="Web-{648665B1-DE5A-4891-96CD-53EDB3C11B98}" dt="2020-09-29T13:59:58.676" v="166"/>
        <pc:sldMkLst>
          <pc:docMk/>
          <pc:sldMk cId="808844928" sldId="258"/>
        </pc:sldMkLst>
        <pc:spChg chg="mod ord">
          <ac:chgData name="Justin Chuan Wai Lee" userId="S::justinchuanw@student.unimelb.edu.au::180f09e8-b702-4cc5-bcbb-a1f7baad2d5c" providerId="AD" clId="Web-{648665B1-DE5A-4891-96CD-53EDB3C11B98}" dt="2020-09-29T13:58:37.546" v="134"/>
          <ac:spMkLst>
            <pc:docMk/>
            <pc:sldMk cId="808844928" sldId="258"/>
            <ac:spMk id="2" creationId="{0140E4E4-C24F-4056-A635-18C473022AF7}"/>
          </ac:spMkLst>
        </pc:spChg>
        <pc:spChg chg="mod ord">
          <ac:chgData name="Justin Chuan Wai Lee" userId="S::justinchuanw@student.unimelb.edu.au::180f09e8-b702-4cc5-bcbb-a1f7baad2d5c" providerId="AD" clId="Web-{648665B1-DE5A-4891-96CD-53EDB3C11B98}" dt="2020-09-29T13:58:37.546" v="134"/>
          <ac:spMkLst>
            <pc:docMk/>
            <pc:sldMk cId="808844928" sldId="258"/>
            <ac:spMk id="3" creationId="{44C76AF5-D716-4126-A0F7-EF0CA1EF1773}"/>
          </ac:spMkLst>
        </pc:spChg>
        <pc:spChg chg="add mod">
          <ac:chgData name="Justin Chuan Wai Lee" userId="S::justinchuanw@student.unimelb.edu.au::180f09e8-b702-4cc5-bcbb-a1f7baad2d5c" providerId="AD" clId="Web-{648665B1-DE5A-4891-96CD-53EDB3C11B98}" dt="2020-09-29T13:57:28.154" v="108"/>
          <ac:spMkLst>
            <pc:docMk/>
            <pc:sldMk cId="808844928" sldId="258"/>
            <ac:spMk id="4" creationId="{8136A485-D6DF-48C2-B6C8-C9A1FD6F3D2B}"/>
          </ac:spMkLst>
        </pc:spChg>
      </pc:sldChg>
      <pc:sldChg chg="add del replId">
        <pc:chgData name="Justin Chuan Wai Lee" userId="S::justinchuanw@student.unimelb.edu.au::180f09e8-b702-4cc5-bcbb-a1f7baad2d5c" providerId="AD" clId="Web-{648665B1-DE5A-4891-96CD-53EDB3C11B98}" dt="2020-09-29T14:00:37.974" v="207"/>
        <pc:sldMkLst>
          <pc:docMk/>
          <pc:sldMk cId="1837078017" sldId="258"/>
        </pc:sldMkLst>
      </pc:sldChg>
      <pc:sldChg chg="modSp new del mod modClrScheme chgLayout">
        <pc:chgData name="Justin Chuan Wai Lee" userId="S::justinchuanw@student.unimelb.edu.au::180f09e8-b702-4cc5-bcbb-a1f7baad2d5c" providerId="AD" clId="Web-{648665B1-DE5A-4891-96CD-53EDB3C11B98}" dt="2020-09-29T13:59:59.270" v="169"/>
        <pc:sldMkLst>
          <pc:docMk/>
          <pc:sldMk cId="825303656" sldId="259"/>
        </pc:sldMkLst>
        <pc:spChg chg="mod ord">
          <ac:chgData name="Justin Chuan Wai Lee" userId="S::justinchuanw@student.unimelb.edu.au::180f09e8-b702-4cc5-bcbb-a1f7baad2d5c" providerId="AD" clId="Web-{648665B1-DE5A-4891-96CD-53EDB3C11B98}" dt="2020-09-29T13:58:37.546" v="134"/>
          <ac:spMkLst>
            <pc:docMk/>
            <pc:sldMk cId="825303656" sldId="259"/>
            <ac:spMk id="2" creationId="{DAB3F3A1-762C-4E0C-9185-F629F4ACAA3C}"/>
          </ac:spMkLst>
        </pc:spChg>
        <pc:spChg chg="mod ord">
          <ac:chgData name="Justin Chuan Wai Lee" userId="S::justinchuanw@student.unimelb.edu.au::180f09e8-b702-4cc5-bcbb-a1f7baad2d5c" providerId="AD" clId="Web-{648665B1-DE5A-4891-96CD-53EDB3C11B98}" dt="2020-09-29T13:58:37.546" v="134"/>
          <ac:spMkLst>
            <pc:docMk/>
            <pc:sldMk cId="825303656" sldId="259"/>
            <ac:spMk id="3" creationId="{BEB508C5-688B-41A9-9715-01B74A092C94}"/>
          </ac:spMkLst>
        </pc:spChg>
      </pc:sldChg>
      <pc:sldChg chg="add del replId">
        <pc:chgData name="Justin Chuan Wai Lee" userId="S::justinchuanw@student.unimelb.edu.au::180f09e8-b702-4cc5-bcbb-a1f7baad2d5c" providerId="AD" clId="Web-{648665B1-DE5A-4891-96CD-53EDB3C11B98}" dt="2020-09-29T14:00:37.161" v="206"/>
        <pc:sldMkLst>
          <pc:docMk/>
          <pc:sldMk cId="1780671457" sldId="259"/>
        </pc:sldMkLst>
      </pc:sldChg>
      <pc:sldChg chg="addSp delSp modSp add replId">
        <pc:chgData name="Justin Chuan Wai Lee" userId="S::justinchuanw@student.unimelb.edu.au::180f09e8-b702-4cc5-bcbb-a1f7baad2d5c" providerId="AD" clId="Web-{648665B1-DE5A-4891-96CD-53EDB3C11B98}" dt="2020-09-29T15:20:44.505" v="1293" actId="1076"/>
        <pc:sldMkLst>
          <pc:docMk/>
          <pc:sldMk cId="2437977913" sldId="259"/>
        </pc:sldMkLst>
        <pc:spChg chg="mod">
          <ac:chgData name="Justin Chuan Wai Lee" userId="S::justinchuanw@student.unimelb.edu.au::180f09e8-b702-4cc5-bcbb-a1f7baad2d5c" providerId="AD" clId="Web-{648665B1-DE5A-4891-96CD-53EDB3C11B98}" dt="2020-09-29T15:18:11.511" v="1234" actId="1076"/>
          <ac:spMkLst>
            <pc:docMk/>
            <pc:sldMk cId="2437977913" sldId="259"/>
            <ac:spMk id="2" creationId="{E0A0E764-8F49-4343-B8CA-19E9ABB4843A}"/>
          </ac:spMkLst>
        </pc:spChg>
        <pc:spChg chg="del mod">
          <ac:chgData name="Justin Chuan Wai Lee" userId="S::justinchuanw@student.unimelb.edu.au::180f09e8-b702-4cc5-bcbb-a1f7baad2d5c" providerId="AD" clId="Web-{648665B1-DE5A-4891-96CD-53EDB3C11B98}" dt="2020-09-29T15:18:06.277" v="1233"/>
          <ac:spMkLst>
            <pc:docMk/>
            <pc:sldMk cId="2437977913" sldId="259"/>
            <ac:spMk id="3" creationId="{E9D2A5DA-73C8-4FB7-A487-1571CD573C1F}"/>
          </ac:spMkLst>
        </pc:spChg>
        <pc:spChg chg="add mod">
          <ac:chgData name="Justin Chuan Wai Lee" userId="S::justinchuanw@student.unimelb.edu.au::180f09e8-b702-4cc5-bcbb-a1f7baad2d5c" providerId="AD" clId="Web-{648665B1-DE5A-4891-96CD-53EDB3C11B98}" dt="2020-09-29T15:20:44.505" v="1293" actId="1076"/>
          <ac:spMkLst>
            <pc:docMk/>
            <pc:sldMk cId="2437977913" sldId="259"/>
            <ac:spMk id="6" creationId="{745D8E72-99B1-419B-8133-325E630B1B16}"/>
          </ac:spMkLst>
        </pc:spChg>
        <pc:spChg chg="add mod">
          <ac:chgData name="Justin Chuan Wai Lee" userId="S::justinchuanw@student.unimelb.edu.au::180f09e8-b702-4cc5-bcbb-a1f7baad2d5c" providerId="AD" clId="Web-{648665B1-DE5A-4891-96CD-53EDB3C11B98}" dt="2020-09-29T15:20:40.817" v="1291" actId="1076"/>
          <ac:spMkLst>
            <pc:docMk/>
            <pc:sldMk cId="2437977913" sldId="259"/>
            <ac:spMk id="7" creationId="{E69FF3FF-96C1-4070-8178-412A5147225B}"/>
          </ac:spMkLst>
        </pc:spChg>
        <pc:picChg chg="add mod">
          <ac:chgData name="Justin Chuan Wai Lee" userId="S::justinchuanw@student.unimelb.edu.au::180f09e8-b702-4cc5-bcbb-a1f7baad2d5c" providerId="AD" clId="Web-{648665B1-DE5A-4891-96CD-53EDB3C11B98}" dt="2020-09-29T15:20:42.661" v="1292" actId="1076"/>
          <ac:picMkLst>
            <pc:docMk/>
            <pc:sldMk cId="2437977913" sldId="259"/>
            <ac:picMk id="4" creationId="{AF3A4C63-2186-42F8-8FA0-53BA2296294B}"/>
          </ac:picMkLst>
        </pc:picChg>
        <pc:picChg chg="add mod">
          <ac:chgData name="Justin Chuan Wai Lee" userId="S::justinchuanw@student.unimelb.edu.au::180f09e8-b702-4cc5-bcbb-a1f7baad2d5c" providerId="AD" clId="Web-{648665B1-DE5A-4891-96CD-53EDB3C11B98}" dt="2020-09-29T15:20:38.676" v="1290" actId="1076"/>
          <ac:picMkLst>
            <pc:docMk/>
            <pc:sldMk cId="2437977913" sldId="259"/>
            <ac:picMk id="5" creationId="{3C5BEA02-FE6A-4597-8404-0C5EA85A930A}"/>
          </ac:picMkLst>
        </pc:picChg>
      </pc:sldChg>
      <pc:sldChg chg="modSp new del mod modClrScheme chgLayout">
        <pc:chgData name="Justin Chuan Wai Lee" userId="S::justinchuanw@student.unimelb.edu.au::180f09e8-b702-4cc5-bcbb-a1f7baad2d5c" providerId="AD" clId="Web-{648665B1-DE5A-4891-96CD-53EDB3C11B98}" dt="2020-09-29T13:59:59.067" v="168"/>
        <pc:sldMkLst>
          <pc:docMk/>
          <pc:sldMk cId="1538510339" sldId="260"/>
        </pc:sldMkLst>
        <pc:spChg chg="mod ord">
          <ac:chgData name="Justin Chuan Wai Lee" userId="S::justinchuanw@student.unimelb.edu.au::180f09e8-b702-4cc5-bcbb-a1f7baad2d5c" providerId="AD" clId="Web-{648665B1-DE5A-4891-96CD-53EDB3C11B98}" dt="2020-09-29T13:58:37.546" v="134"/>
          <ac:spMkLst>
            <pc:docMk/>
            <pc:sldMk cId="1538510339" sldId="260"/>
            <ac:spMk id="2" creationId="{6E4146B8-F408-46DA-949A-5C1C81739371}"/>
          </ac:spMkLst>
        </pc:spChg>
        <pc:spChg chg="mod ord">
          <ac:chgData name="Justin Chuan Wai Lee" userId="S::justinchuanw@student.unimelb.edu.au::180f09e8-b702-4cc5-bcbb-a1f7baad2d5c" providerId="AD" clId="Web-{648665B1-DE5A-4891-96CD-53EDB3C11B98}" dt="2020-09-29T13:58:37.546" v="134"/>
          <ac:spMkLst>
            <pc:docMk/>
            <pc:sldMk cId="1538510339" sldId="260"/>
            <ac:spMk id="3" creationId="{3F0D3152-6C92-4D8E-A9EF-23D4D5C516F5}"/>
          </ac:spMkLst>
        </pc:spChg>
      </pc:sldChg>
      <pc:sldChg chg="add replId">
        <pc:chgData name="Justin Chuan Wai Lee" userId="S::justinchuanw@student.unimelb.edu.au::180f09e8-b702-4cc5-bcbb-a1f7baad2d5c" providerId="AD" clId="Web-{648665B1-DE5A-4891-96CD-53EDB3C11B98}" dt="2020-09-29T14:00:47.161" v="216"/>
        <pc:sldMkLst>
          <pc:docMk/>
          <pc:sldMk cId="2697981733" sldId="260"/>
        </pc:sldMkLst>
      </pc:sldChg>
      <pc:sldChg chg="add del replId">
        <pc:chgData name="Justin Chuan Wai Lee" userId="S::justinchuanw@student.unimelb.edu.au::180f09e8-b702-4cc5-bcbb-a1f7baad2d5c" providerId="AD" clId="Web-{648665B1-DE5A-4891-96CD-53EDB3C11B98}" dt="2020-09-29T14:00:36.974" v="205"/>
        <pc:sldMkLst>
          <pc:docMk/>
          <pc:sldMk cId="2699277479" sldId="260"/>
        </pc:sldMkLst>
      </pc:sldChg>
      <pc:sldChg chg="add del replId">
        <pc:chgData name="Justin Chuan Wai Lee" userId="S::justinchuanw@student.unimelb.edu.au::180f09e8-b702-4cc5-bcbb-a1f7baad2d5c" providerId="AD" clId="Web-{648665B1-DE5A-4891-96CD-53EDB3C11B98}" dt="2020-09-29T14:00:36.786" v="204"/>
        <pc:sldMkLst>
          <pc:docMk/>
          <pc:sldMk cId="1605870316" sldId="261"/>
        </pc:sldMkLst>
      </pc:sldChg>
      <pc:sldChg chg="modSp new del mod modClrScheme chgLayout">
        <pc:chgData name="Justin Chuan Wai Lee" userId="S::justinchuanw@student.unimelb.edu.au::180f09e8-b702-4cc5-bcbb-a1f7baad2d5c" providerId="AD" clId="Web-{648665B1-DE5A-4891-96CD-53EDB3C11B98}" dt="2020-09-29T13:59:58.863" v="167"/>
        <pc:sldMkLst>
          <pc:docMk/>
          <pc:sldMk cId="3394567259" sldId="261"/>
        </pc:sldMkLst>
        <pc:spChg chg="mod ord">
          <ac:chgData name="Justin Chuan Wai Lee" userId="S::justinchuanw@student.unimelb.edu.au::180f09e8-b702-4cc5-bcbb-a1f7baad2d5c" providerId="AD" clId="Web-{648665B1-DE5A-4891-96CD-53EDB3C11B98}" dt="2020-09-29T13:58:37.546" v="134"/>
          <ac:spMkLst>
            <pc:docMk/>
            <pc:sldMk cId="3394567259" sldId="261"/>
            <ac:spMk id="2" creationId="{F1ACBA71-D388-4F1E-AA20-88B9BA4839C8}"/>
          </ac:spMkLst>
        </pc:spChg>
        <pc:spChg chg="mod ord">
          <ac:chgData name="Justin Chuan Wai Lee" userId="S::justinchuanw@student.unimelb.edu.au::180f09e8-b702-4cc5-bcbb-a1f7baad2d5c" providerId="AD" clId="Web-{648665B1-DE5A-4891-96CD-53EDB3C11B98}" dt="2020-09-29T13:58:37.546" v="134"/>
          <ac:spMkLst>
            <pc:docMk/>
            <pc:sldMk cId="3394567259" sldId="261"/>
            <ac:spMk id="3" creationId="{FA4C6DB9-9022-4640-9E72-D43873E4AFC0}"/>
          </ac:spMkLst>
        </pc:spChg>
      </pc:sldChg>
      <pc:sldChg chg="add replId">
        <pc:chgData name="Justin Chuan Wai Lee" userId="S::justinchuanw@student.unimelb.edu.au::180f09e8-b702-4cc5-bcbb-a1f7baad2d5c" providerId="AD" clId="Web-{648665B1-DE5A-4891-96CD-53EDB3C11B98}" dt="2020-09-29T14:00:48.599" v="217"/>
        <pc:sldMkLst>
          <pc:docMk/>
          <pc:sldMk cId="3644934590" sldId="261"/>
        </pc:sldMkLst>
      </pc:sldChg>
      <pc:sldChg chg="modSp add replId">
        <pc:chgData name="Justin Chuan Wai Lee" userId="S::justinchuanw@student.unimelb.edu.au::180f09e8-b702-4cc5-bcbb-a1f7baad2d5c" providerId="AD" clId="Web-{648665B1-DE5A-4891-96CD-53EDB3C11B98}" dt="2020-09-29T14:03:02.571" v="384" actId="20577"/>
        <pc:sldMkLst>
          <pc:docMk/>
          <pc:sldMk cId="598647157" sldId="262"/>
        </pc:sldMkLst>
        <pc:spChg chg="mod">
          <ac:chgData name="Justin Chuan Wai Lee" userId="S::justinchuanw@student.unimelb.edu.au::180f09e8-b702-4cc5-bcbb-a1f7baad2d5c" providerId="AD" clId="Web-{648665B1-DE5A-4891-96CD-53EDB3C11B98}" dt="2020-09-29T14:03:02.571" v="384" actId="20577"/>
          <ac:spMkLst>
            <pc:docMk/>
            <pc:sldMk cId="598647157" sldId="262"/>
            <ac:spMk id="2" creationId="{E0A0E764-8F49-4343-B8CA-19E9ABB4843A}"/>
          </ac:spMkLst>
        </pc:spChg>
      </pc:sldChg>
      <pc:sldChg chg="modSp new del mod modClrScheme chgLayout">
        <pc:chgData name="Justin Chuan Wai Lee" userId="S::justinchuanw@student.unimelb.edu.au::180f09e8-b702-4cc5-bcbb-a1f7baad2d5c" providerId="AD" clId="Web-{648665B1-DE5A-4891-96CD-53EDB3C11B98}" dt="2020-09-29T13:59:58.676" v="165"/>
        <pc:sldMkLst>
          <pc:docMk/>
          <pc:sldMk cId="1766490470" sldId="262"/>
        </pc:sldMkLst>
        <pc:spChg chg="mod ord">
          <ac:chgData name="Justin Chuan Wai Lee" userId="S::justinchuanw@student.unimelb.edu.au::180f09e8-b702-4cc5-bcbb-a1f7baad2d5c" providerId="AD" clId="Web-{648665B1-DE5A-4891-96CD-53EDB3C11B98}" dt="2020-09-29T13:58:37.546" v="134"/>
          <ac:spMkLst>
            <pc:docMk/>
            <pc:sldMk cId="1766490470" sldId="262"/>
            <ac:spMk id="2" creationId="{F1274B33-7CF2-47BE-873C-D5A6D6C5BB34}"/>
          </ac:spMkLst>
        </pc:spChg>
        <pc:spChg chg="mod ord">
          <ac:chgData name="Justin Chuan Wai Lee" userId="S::justinchuanw@student.unimelb.edu.au::180f09e8-b702-4cc5-bcbb-a1f7baad2d5c" providerId="AD" clId="Web-{648665B1-DE5A-4891-96CD-53EDB3C11B98}" dt="2020-09-29T13:58:37.546" v="134"/>
          <ac:spMkLst>
            <pc:docMk/>
            <pc:sldMk cId="1766490470" sldId="262"/>
            <ac:spMk id="3" creationId="{D173BC9F-DB91-42F4-A261-CFD367952A50}"/>
          </ac:spMkLst>
        </pc:spChg>
      </pc:sldChg>
      <pc:sldChg chg="add del replId">
        <pc:chgData name="Justin Chuan Wai Lee" userId="S::justinchuanw@student.unimelb.edu.au::180f09e8-b702-4cc5-bcbb-a1f7baad2d5c" providerId="AD" clId="Web-{648665B1-DE5A-4891-96CD-53EDB3C11B98}" dt="2020-09-29T14:00:36.536" v="202"/>
        <pc:sldMkLst>
          <pc:docMk/>
          <pc:sldMk cId="2100522587" sldId="262"/>
        </pc:sldMkLst>
      </pc:sldChg>
      <pc:sldChg chg="add del replId">
        <pc:chgData name="Justin Chuan Wai Lee" userId="S::justinchuanw@student.unimelb.edu.au::180f09e8-b702-4cc5-bcbb-a1f7baad2d5c" providerId="AD" clId="Web-{648665B1-DE5A-4891-96CD-53EDB3C11B98}" dt="2020-09-29T14:00:36.786" v="203"/>
        <pc:sldMkLst>
          <pc:docMk/>
          <pc:sldMk cId="788026105" sldId="263"/>
        </pc:sldMkLst>
      </pc:sldChg>
      <pc:sldChg chg="new del">
        <pc:chgData name="Justin Chuan Wai Lee" userId="S::justinchuanw@student.unimelb.edu.au::180f09e8-b702-4cc5-bcbb-a1f7baad2d5c" providerId="AD" clId="Web-{648665B1-DE5A-4891-96CD-53EDB3C11B98}" dt="2020-09-29T14:00:14.020" v="176"/>
        <pc:sldMkLst>
          <pc:docMk/>
          <pc:sldMk cId="904466031" sldId="263"/>
        </pc:sldMkLst>
      </pc:sldChg>
      <pc:sldChg chg="modSp add replId">
        <pc:chgData name="Justin Chuan Wai Lee" userId="S::justinchuanw@student.unimelb.edu.au::180f09e8-b702-4cc5-bcbb-a1f7baad2d5c" providerId="AD" clId="Web-{648665B1-DE5A-4891-96CD-53EDB3C11B98}" dt="2020-09-29T14:01:33.069" v="283" actId="20577"/>
        <pc:sldMkLst>
          <pc:docMk/>
          <pc:sldMk cId="1170734279" sldId="263"/>
        </pc:sldMkLst>
        <pc:spChg chg="mod">
          <ac:chgData name="Justin Chuan Wai Lee" userId="S::justinchuanw@student.unimelb.edu.au::180f09e8-b702-4cc5-bcbb-a1f7baad2d5c" providerId="AD" clId="Web-{648665B1-DE5A-4891-96CD-53EDB3C11B98}" dt="2020-09-29T14:01:33.069" v="283" actId="20577"/>
          <ac:spMkLst>
            <pc:docMk/>
            <pc:sldMk cId="1170734279" sldId="263"/>
            <ac:spMk id="2" creationId="{E0A0E764-8F49-4343-B8CA-19E9ABB4843A}"/>
          </ac:spMkLst>
        </pc:spChg>
      </pc:sldChg>
      <pc:sldChg chg="modSp new del mod modClrScheme chgLayout">
        <pc:chgData name="Justin Chuan Wai Lee" userId="S::justinchuanw@student.unimelb.edu.au::180f09e8-b702-4cc5-bcbb-a1f7baad2d5c" providerId="AD" clId="Web-{648665B1-DE5A-4891-96CD-53EDB3C11B98}" dt="2020-09-29T13:59:57.832" v="164"/>
        <pc:sldMkLst>
          <pc:docMk/>
          <pc:sldMk cId="2402074800" sldId="263"/>
        </pc:sldMkLst>
        <pc:spChg chg="mod ord">
          <ac:chgData name="Justin Chuan Wai Lee" userId="S::justinchuanw@student.unimelb.edu.au::180f09e8-b702-4cc5-bcbb-a1f7baad2d5c" providerId="AD" clId="Web-{648665B1-DE5A-4891-96CD-53EDB3C11B98}" dt="2020-09-29T13:58:37.546" v="134"/>
          <ac:spMkLst>
            <pc:docMk/>
            <pc:sldMk cId="2402074800" sldId="263"/>
            <ac:spMk id="2" creationId="{E874CBDC-A307-4FC8-87BE-3D8376132A2A}"/>
          </ac:spMkLst>
        </pc:spChg>
        <pc:spChg chg="mod ord">
          <ac:chgData name="Justin Chuan Wai Lee" userId="S::justinchuanw@student.unimelb.edu.au::180f09e8-b702-4cc5-bcbb-a1f7baad2d5c" providerId="AD" clId="Web-{648665B1-DE5A-4891-96CD-53EDB3C11B98}" dt="2020-09-29T13:58:37.546" v="134"/>
          <ac:spMkLst>
            <pc:docMk/>
            <pc:sldMk cId="2402074800" sldId="263"/>
            <ac:spMk id="3" creationId="{0527C5B1-50B3-4436-A903-6B5D143F1A2E}"/>
          </ac:spMkLst>
        </pc:spChg>
      </pc:sldChg>
      <pc:sldChg chg="addSp delSp modSp new modNotes">
        <pc:chgData name="Justin Chuan Wai Lee" userId="S::justinchuanw@student.unimelb.edu.au::180f09e8-b702-4cc5-bcbb-a1f7baad2d5c" providerId="AD" clId="Web-{648665B1-DE5A-4891-96CD-53EDB3C11B98}" dt="2020-09-29T15:14:05.434" v="938"/>
        <pc:sldMkLst>
          <pc:docMk/>
          <pc:sldMk cId="1707579362" sldId="264"/>
        </pc:sldMkLst>
        <pc:spChg chg="mod">
          <ac:chgData name="Justin Chuan Wai Lee" userId="S::justinchuanw@student.unimelb.edu.au::180f09e8-b702-4cc5-bcbb-a1f7baad2d5c" providerId="AD" clId="Web-{648665B1-DE5A-4891-96CD-53EDB3C11B98}" dt="2020-09-29T15:02:37.299" v="419" actId="1076"/>
          <ac:spMkLst>
            <pc:docMk/>
            <pc:sldMk cId="1707579362" sldId="264"/>
            <ac:spMk id="2" creationId="{BAFE20CA-E4DD-4764-BB64-CBF481EE3A86}"/>
          </ac:spMkLst>
        </pc:spChg>
        <pc:spChg chg="del mod">
          <ac:chgData name="Justin Chuan Wai Lee" userId="S::justinchuanw@student.unimelb.edu.au::180f09e8-b702-4cc5-bcbb-a1f7baad2d5c" providerId="AD" clId="Web-{648665B1-DE5A-4891-96CD-53EDB3C11B98}" dt="2020-09-29T15:02:32.705" v="417"/>
          <ac:spMkLst>
            <pc:docMk/>
            <pc:sldMk cId="1707579362" sldId="264"/>
            <ac:spMk id="3" creationId="{7CDE0BAB-B25B-491C-88BA-5287CDCBEFC5}"/>
          </ac:spMkLst>
        </pc:spChg>
        <pc:picChg chg="add mod ord modCrop">
          <ac:chgData name="Justin Chuan Wai Lee" userId="S::justinchuanw@student.unimelb.edu.au::180f09e8-b702-4cc5-bcbb-a1f7baad2d5c" providerId="AD" clId="Web-{648665B1-DE5A-4891-96CD-53EDB3C11B98}" dt="2020-09-29T15:10:14.345" v="436" actId="1076"/>
          <ac:picMkLst>
            <pc:docMk/>
            <pc:sldMk cId="1707579362" sldId="264"/>
            <ac:picMk id="4" creationId="{4154C3A4-A152-4770-9350-E5925A70A3A4}"/>
          </ac:picMkLst>
        </pc:picChg>
        <pc:picChg chg="add mod modCrop">
          <ac:chgData name="Justin Chuan Wai Lee" userId="S::justinchuanw@student.unimelb.edu.au::180f09e8-b702-4cc5-bcbb-a1f7baad2d5c" providerId="AD" clId="Web-{648665B1-DE5A-4891-96CD-53EDB3C11B98}" dt="2020-09-29T15:10:16.392" v="437" actId="1076"/>
          <ac:picMkLst>
            <pc:docMk/>
            <pc:sldMk cId="1707579362" sldId="264"/>
            <ac:picMk id="5" creationId="{50CC9983-4E3B-42E3-8C78-5113768E4820}"/>
          </ac:picMkLst>
        </pc:picChg>
      </pc:sldChg>
      <pc:sldChg chg="add del replId">
        <pc:chgData name="Justin Chuan Wai Lee" userId="S::justinchuanw@student.unimelb.edu.au::180f09e8-b702-4cc5-bcbb-a1f7baad2d5c" providerId="AD" clId="Web-{648665B1-DE5A-4891-96CD-53EDB3C11B98}" dt="2020-09-29T14:00:36.349" v="201"/>
        <pc:sldMkLst>
          <pc:docMk/>
          <pc:sldMk cId="2803196095" sldId="264"/>
        </pc:sldMkLst>
      </pc:sldChg>
      <pc:sldChg chg="modSp new del mod modClrScheme chgLayout">
        <pc:chgData name="Justin Chuan Wai Lee" userId="S::justinchuanw@student.unimelb.edu.au::180f09e8-b702-4cc5-bcbb-a1f7baad2d5c" providerId="AD" clId="Web-{648665B1-DE5A-4891-96CD-53EDB3C11B98}" dt="2020-09-29T13:59:57.832" v="163"/>
        <pc:sldMkLst>
          <pc:docMk/>
          <pc:sldMk cId="3435714425" sldId="264"/>
        </pc:sldMkLst>
        <pc:spChg chg="mod ord">
          <ac:chgData name="Justin Chuan Wai Lee" userId="S::justinchuanw@student.unimelb.edu.au::180f09e8-b702-4cc5-bcbb-a1f7baad2d5c" providerId="AD" clId="Web-{648665B1-DE5A-4891-96CD-53EDB3C11B98}" dt="2020-09-29T13:58:37.546" v="134"/>
          <ac:spMkLst>
            <pc:docMk/>
            <pc:sldMk cId="3435714425" sldId="264"/>
            <ac:spMk id="2" creationId="{55EB6FC2-81D0-42E0-890B-3FCD250A48E2}"/>
          </ac:spMkLst>
        </pc:spChg>
        <pc:spChg chg="mod ord">
          <ac:chgData name="Justin Chuan Wai Lee" userId="S::justinchuanw@student.unimelb.edu.au::180f09e8-b702-4cc5-bcbb-a1f7baad2d5c" providerId="AD" clId="Web-{648665B1-DE5A-4891-96CD-53EDB3C11B98}" dt="2020-09-29T13:58:37.546" v="134"/>
          <ac:spMkLst>
            <pc:docMk/>
            <pc:sldMk cId="3435714425" sldId="264"/>
            <ac:spMk id="3" creationId="{9150C105-382D-4594-8E79-45CD0916ACA7}"/>
          </ac:spMkLst>
        </pc:spChg>
      </pc:sldChg>
      <pc:sldChg chg="modSp new del mod modClrScheme chgLayout">
        <pc:chgData name="Justin Chuan Wai Lee" userId="S::justinchuanw@student.unimelb.edu.au::180f09e8-b702-4cc5-bcbb-a1f7baad2d5c" providerId="AD" clId="Web-{648665B1-DE5A-4891-96CD-53EDB3C11B98}" dt="2020-09-29T13:59:57.316" v="161"/>
        <pc:sldMkLst>
          <pc:docMk/>
          <pc:sldMk cId="524414747" sldId="265"/>
        </pc:sldMkLst>
        <pc:spChg chg="mod ord">
          <ac:chgData name="Justin Chuan Wai Lee" userId="S::justinchuanw@student.unimelb.edu.au::180f09e8-b702-4cc5-bcbb-a1f7baad2d5c" providerId="AD" clId="Web-{648665B1-DE5A-4891-96CD-53EDB3C11B98}" dt="2020-09-29T13:58:37.546" v="134"/>
          <ac:spMkLst>
            <pc:docMk/>
            <pc:sldMk cId="524414747" sldId="265"/>
            <ac:spMk id="2" creationId="{95D9C929-4F78-407C-81FF-D2B8CF6943A3}"/>
          </ac:spMkLst>
        </pc:spChg>
        <pc:spChg chg="mod ord">
          <ac:chgData name="Justin Chuan Wai Lee" userId="S::justinchuanw@student.unimelb.edu.au::180f09e8-b702-4cc5-bcbb-a1f7baad2d5c" providerId="AD" clId="Web-{648665B1-DE5A-4891-96CD-53EDB3C11B98}" dt="2020-09-29T13:58:37.546" v="134"/>
          <ac:spMkLst>
            <pc:docMk/>
            <pc:sldMk cId="524414747" sldId="265"/>
            <ac:spMk id="3" creationId="{4A715888-33DC-42F9-A827-111EE29A4AE1}"/>
          </ac:spMkLst>
        </pc:spChg>
      </pc:sldChg>
      <pc:sldChg chg="modSp new modNotes">
        <pc:chgData name="Justin Chuan Wai Lee" userId="S::justinchuanw@student.unimelb.edu.au::180f09e8-b702-4cc5-bcbb-a1f7baad2d5c" providerId="AD" clId="Web-{648665B1-DE5A-4891-96CD-53EDB3C11B98}" dt="2020-09-29T15:16:20.312" v="1176"/>
        <pc:sldMkLst>
          <pc:docMk/>
          <pc:sldMk cId="1034386595" sldId="265"/>
        </pc:sldMkLst>
        <pc:spChg chg="mod">
          <ac:chgData name="Justin Chuan Wai Lee" userId="S::justinchuanw@student.unimelb.edu.au::180f09e8-b702-4cc5-bcbb-a1f7baad2d5c" providerId="AD" clId="Web-{648665B1-DE5A-4891-96CD-53EDB3C11B98}" dt="2020-09-29T15:14:25.200" v="945" actId="20577"/>
          <ac:spMkLst>
            <pc:docMk/>
            <pc:sldMk cId="1034386595" sldId="265"/>
            <ac:spMk id="2" creationId="{B1D3639C-1CE7-4125-B68D-62C004E92902}"/>
          </ac:spMkLst>
        </pc:spChg>
        <pc:spChg chg="mod">
          <ac:chgData name="Justin Chuan Wai Lee" userId="S::justinchuanw@student.unimelb.edu.au::180f09e8-b702-4cc5-bcbb-a1f7baad2d5c" providerId="AD" clId="Web-{648665B1-DE5A-4891-96CD-53EDB3C11B98}" dt="2020-09-29T15:15:27.561" v="1075" actId="1076"/>
          <ac:spMkLst>
            <pc:docMk/>
            <pc:sldMk cId="1034386595" sldId="265"/>
            <ac:spMk id="3" creationId="{773A7623-06C0-4062-9E51-BE1607620D95}"/>
          </ac:spMkLst>
        </pc:spChg>
      </pc:sldChg>
      <pc:sldChg chg="add del replId">
        <pc:chgData name="Justin Chuan Wai Lee" userId="S::justinchuanw@student.unimelb.edu.au::180f09e8-b702-4cc5-bcbb-a1f7baad2d5c" providerId="AD" clId="Web-{648665B1-DE5A-4891-96CD-53EDB3C11B98}" dt="2020-09-29T14:00:36.036" v="200"/>
        <pc:sldMkLst>
          <pc:docMk/>
          <pc:sldMk cId="1230446686" sldId="265"/>
        </pc:sldMkLst>
      </pc:sldChg>
      <pc:sldChg chg="modSp new del mod modClrScheme chgLayout">
        <pc:chgData name="Justin Chuan Wai Lee" userId="S::justinchuanw@student.unimelb.edu.au::180f09e8-b702-4cc5-bcbb-a1f7baad2d5c" providerId="AD" clId="Web-{648665B1-DE5A-4891-96CD-53EDB3C11B98}" dt="2020-09-29T13:59:57.520" v="162"/>
        <pc:sldMkLst>
          <pc:docMk/>
          <pc:sldMk cId="822485452" sldId="266"/>
        </pc:sldMkLst>
        <pc:spChg chg="mod ord">
          <ac:chgData name="Justin Chuan Wai Lee" userId="S::justinchuanw@student.unimelb.edu.au::180f09e8-b702-4cc5-bcbb-a1f7baad2d5c" providerId="AD" clId="Web-{648665B1-DE5A-4891-96CD-53EDB3C11B98}" dt="2020-09-29T13:58:37.546" v="134"/>
          <ac:spMkLst>
            <pc:docMk/>
            <pc:sldMk cId="822485452" sldId="266"/>
            <ac:spMk id="2" creationId="{8012FBAB-3E16-4AB3-9E1F-8644E04D0755}"/>
          </ac:spMkLst>
        </pc:spChg>
        <pc:spChg chg="mod ord">
          <ac:chgData name="Justin Chuan Wai Lee" userId="S::justinchuanw@student.unimelb.edu.au::180f09e8-b702-4cc5-bcbb-a1f7baad2d5c" providerId="AD" clId="Web-{648665B1-DE5A-4891-96CD-53EDB3C11B98}" dt="2020-09-29T13:58:37.546" v="134"/>
          <ac:spMkLst>
            <pc:docMk/>
            <pc:sldMk cId="822485452" sldId="266"/>
            <ac:spMk id="3" creationId="{F188013C-3123-4326-BD32-D15BC12264AD}"/>
          </ac:spMkLst>
        </pc:spChg>
      </pc:sldChg>
      <pc:sldChg chg="new">
        <pc:chgData name="Justin Chuan Wai Lee" userId="S::justinchuanw@student.unimelb.edu.au::180f09e8-b702-4cc5-bcbb-a1f7baad2d5c" providerId="AD" clId="Web-{648665B1-DE5A-4891-96CD-53EDB3C11B98}" dt="2020-09-29T15:20:47.036" v="1294"/>
        <pc:sldMkLst>
          <pc:docMk/>
          <pc:sldMk cId="1324797860" sldId="266"/>
        </pc:sldMkLst>
      </pc:sldChg>
      <pc:sldChg chg="modSp new del mod modClrScheme chgLayout">
        <pc:chgData name="Justin Chuan Wai Lee" userId="S::justinchuanw@student.unimelb.edu.au::180f09e8-b702-4cc5-bcbb-a1f7baad2d5c" providerId="AD" clId="Web-{648665B1-DE5A-4891-96CD-53EDB3C11B98}" dt="2020-09-29T13:59:57.113" v="160"/>
        <pc:sldMkLst>
          <pc:docMk/>
          <pc:sldMk cId="574982893" sldId="267"/>
        </pc:sldMkLst>
        <pc:spChg chg="mod ord">
          <ac:chgData name="Justin Chuan Wai Lee" userId="S::justinchuanw@student.unimelb.edu.au::180f09e8-b702-4cc5-bcbb-a1f7baad2d5c" providerId="AD" clId="Web-{648665B1-DE5A-4891-96CD-53EDB3C11B98}" dt="2020-09-29T13:58:37.546" v="134"/>
          <ac:spMkLst>
            <pc:docMk/>
            <pc:sldMk cId="574982893" sldId="267"/>
            <ac:spMk id="2" creationId="{32F91052-A3E0-4199-9212-48404296749E}"/>
          </ac:spMkLst>
        </pc:spChg>
        <pc:spChg chg="mod ord">
          <ac:chgData name="Justin Chuan Wai Lee" userId="S::justinchuanw@student.unimelb.edu.au::180f09e8-b702-4cc5-bcbb-a1f7baad2d5c" providerId="AD" clId="Web-{648665B1-DE5A-4891-96CD-53EDB3C11B98}" dt="2020-09-29T13:58:37.546" v="134"/>
          <ac:spMkLst>
            <pc:docMk/>
            <pc:sldMk cId="574982893" sldId="267"/>
            <ac:spMk id="3" creationId="{88076896-5468-42CC-8779-06742E2C05FA}"/>
          </ac:spMkLst>
        </pc:spChg>
      </pc:sldChg>
      <pc:sldChg chg="addSp delSp modSp new">
        <pc:chgData name="Justin Chuan Wai Lee" userId="S::justinchuanw@student.unimelb.edu.au::180f09e8-b702-4cc5-bcbb-a1f7baad2d5c" providerId="AD" clId="Web-{648665B1-DE5A-4891-96CD-53EDB3C11B98}" dt="2020-09-29T15:22:43.715" v="1358" actId="14100"/>
        <pc:sldMkLst>
          <pc:docMk/>
          <pc:sldMk cId="3371212870" sldId="267"/>
        </pc:sldMkLst>
        <pc:spChg chg="del">
          <ac:chgData name="Justin Chuan Wai Lee" userId="S::justinchuanw@student.unimelb.edu.au::180f09e8-b702-4cc5-bcbb-a1f7baad2d5c" providerId="AD" clId="Web-{648665B1-DE5A-4891-96CD-53EDB3C11B98}" dt="2020-09-29T15:20:51.755" v="1296"/>
          <ac:spMkLst>
            <pc:docMk/>
            <pc:sldMk cId="3371212870" sldId="267"/>
            <ac:spMk id="2" creationId="{BBA8B1D8-B47C-49AD-AE6F-3CA1D3BA6A03}"/>
          </ac:spMkLst>
        </pc:spChg>
        <pc:spChg chg="del">
          <ac:chgData name="Justin Chuan Wai Lee" userId="S::justinchuanw@student.unimelb.edu.au::180f09e8-b702-4cc5-bcbb-a1f7baad2d5c" providerId="AD" clId="Web-{648665B1-DE5A-4891-96CD-53EDB3C11B98}" dt="2020-09-29T15:20:52.646" v="1297"/>
          <ac:spMkLst>
            <pc:docMk/>
            <pc:sldMk cId="3371212870" sldId="267"/>
            <ac:spMk id="3" creationId="{3B3336A5-D154-41E9-9C51-81CFCF288D02}"/>
          </ac:spMkLst>
        </pc:spChg>
        <pc:spChg chg="add del mod">
          <ac:chgData name="Justin Chuan Wai Lee" userId="S::justinchuanw@student.unimelb.edu.au::180f09e8-b702-4cc5-bcbb-a1f7baad2d5c" providerId="AD" clId="Web-{648665B1-DE5A-4891-96CD-53EDB3C11B98}" dt="2020-09-29T15:22:09.804" v="1323"/>
          <ac:spMkLst>
            <pc:docMk/>
            <pc:sldMk cId="3371212870" sldId="267"/>
            <ac:spMk id="7" creationId="{50B57DCF-27B9-4458-98A8-A73E932595B8}"/>
          </ac:spMkLst>
        </pc:spChg>
        <pc:spChg chg="add mod">
          <ac:chgData name="Justin Chuan Wai Lee" userId="S::justinchuanw@student.unimelb.edu.au::180f09e8-b702-4cc5-bcbb-a1f7baad2d5c" providerId="AD" clId="Web-{648665B1-DE5A-4891-96CD-53EDB3C11B98}" dt="2020-09-29T15:22:36.746" v="1356" actId="1076"/>
          <ac:spMkLst>
            <pc:docMk/>
            <pc:sldMk cId="3371212870" sldId="267"/>
            <ac:spMk id="8" creationId="{A6E11AE9-CCA2-42BC-B670-748D9401D570}"/>
          </ac:spMkLst>
        </pc:spChg>
        <pc:picChg chg="add mod">
          <ac:chgData name="Justin Chuan Wai Lee" userId="S::justinchuanw@student.unimelb.edu.au::180f09e8-b702-4cc5-bcbb-a1f7baad2d5c" providerId="AD" clId="Web-{648665B1-DE5A-4891-96CD-53EDB3C11B98}" dt="2020-09-29T15:22:43.715" v="1358" actId="14100"/>
          <ac:picMkLst>
            <pc:docMk/>
            <pc:sldMk cId="3371212870" sldId="267"/>
            <ac:picMk id="4" creationId="{0B98F84E-29ED-42A7-AF31-14F3B0AD2F9B}"/>
          </ac:picMkLst>
        </pc:picChg>
        <pc:picChg chg="add del mod">
          <ac:chgData name="Justin Chuan Wai Lee" userId="S::justinchuanw@student.unimelb.edu.au::180f09e8-b702-4cc5-bcbb-a1f7baad2d5c" providerId="AD" clId="Web-{648665B1-DE5A-4891-96CD-53EDB3C11B98}" dt="2020-09-29T15:22:08.664" v="1322"/>
          <ac:picMkLst>
            <pc:docMk/>
            <pc:sldMk cId="3371212870" sldId="267"/>
            <ac:picMk id="5" creationId="{784908DA-4FE9-406B-97D6-6767643915C5}"/>
          </ac:picMkLst>
        </pc:picChg>
        <pc:picChg chg="add mod">
          <ac:chgData name="Justin Chuan Wai Lee" userId="S::justinchuanw@student.unimelb.edu.au::180f09e8-b702-4cc5-bcbb-a1f7baad2d5c" providerId="AD" clId="Web-{648665B1-DE5A-4891-96CD-53EDB3C11B98}" dt="2020-09-29T15:22:10.961" v="1324" actId="1076"/>
          <ac:picMkLst>
            <pc:docMk/>
            <pc:sldMk cId="3371212870" sldId="267"/>
            <ac:picMk id="6" creationId="{00FF8D5D-3CBA-464F-B56D-4D8339B9E68B}"/>
          </ac:picMkLst>
        </pc:picChg>
      </pc:sldChg>
      <pc:sldChg chg="modSp new del mod modClrScheme chgLayout">
        <pc:chgData name="Justin Chuan Wai Lee" userId="S::justinchuanw@student.unimelb.edu.au::180f09e8-b702-4cc5-bcbb-a1f7baad2d5c" providerId="AD" clId="Web-{648665B1-DE5A-4891-96CD-53EDB3C11B98}" dt="2020-09-29T13:59:56.910" v="159"/>
        <pc:sldMkLst>
          <pc:docMk/>
          <pc:sldMk cId="124532468" sldId="268"/>
        </pc:sldMkLst>
        <pc:spChg chg="mod ord">
          <ac:chgData name="Justin Chuan Wai Lee" userId="S::justinchuanw@student.unimelb.edu.au::180f09e8-b702-4cc5-bcbb-a1f7baad2d5c" providerId="AD" clId="Web-{648665B1-DE5A-4891-96CD-53EDB3C11B98}" dt="2020-09-29T13:58:37.546" v="134"/>
          <ac:spMkLst>
            <pc:docMk/>
            <pc:sldMk cId="124532468" sldId="268"/>
            <ac:spMk id="2" creationId="{C5D08BE3-6646-45B1-81A2-A697F51B81D6}"/>
          </ac:spMkLst>
        </pc:spChg>
        <pc:spChg chg="mod ord">
          <ac:chgData name="Justin Chuan Wai Lee" userId="S::justinchuanw@student.unimelb.edu.au::180f09e8-b702-4cc5-bcbb-a1f7baad2d5c" providerId="AD" clId="Web-{648665B1-DE5A-4891-96CD-53EDB3C11B98}" dt="2020-09-29T13:58:37.546" v="134"/>
          <ac:spMkLst>
            <pc:docMk/>
            <pc:sldMk cId="124532468" sldId="268"/>
            <ac:spMk id="3" creationId="{4E936C0D-82E2-4F22-935B-F59D247EE5F9}"/>
          </ac:spMkLst>
        </pc:spChg>
      </pc:sldChg>
      <pc:sldChg chg="addSp delSp modSp new">
        <pc:chgData name="Justin Chuan Wai Lee" userId="S::justinchuanw@student.unimelb.edu.au::180f09e8-b702-4cc5-bcbb-a1f7baad2d5c" providerId="AD" clId="Web-{648665B1-DE5A-4891-96CD-53EDB3C11B98}" dt="2020-09-29T15:25:30.191" v="1383" actId="20577"/>
        <pc:sldMkLst>
          <pc:docMk/>
          <pc:sldMk cId="2328303485" sldId="268"/>
        </pc:sldMkLst>
        <pc:spChg chg="del">
          <ac:chgData name="Justin Chuan Wai Lee" userId="S::justinchuanw@student.unimelb.edu.au::180f09e8-b702-4cc5-bcbb-a1f7baad2d5c" providerId="AD" clId="Web-{648665B1-DE5A-4891-96CD-53EDB3C11B98}" dt="2020-09-29T15:25:08.784" v="1364"/>
          <ac:spMkLst>
            <pc:docMk/>
            <pc:sldMk cId="2328303485" sldId="268"/>
            <ac:spMk id="2" creationId="{02335A5B-1337-4B0D-ABB7-1B21531EB306}"/>
          </ac:spMkLst>
        </pc:spChg>
        <pc:spChg chg="del">
          <ac:chgData name="Justin Chuan Wai Lee" userId="S::justinchuanw@student.unimelb.edu.au::180f09e8-b702-4cc5-bcbb-a1f7baad2d5c" providerId="AD" clId="Web-{648665B1-DE5A-4891-96CD-53EDB3C11B98}" dt="2020-09-29T15:25:02.486" v="1360"/>
          <ac:spMkLst>
            <pc:docMk/>
            <pc:sldMk cId="2328303485" sldId="268"/>
            <ac:spMk id="3" creationId="{2C9EA20A-6E27-4556-A672-A3C31E55DA86}"/>
          </ac:spMkLst>
        </pc:spChg>
        <pc:spChg chg="add mod">
          <ac:chgData name="Justin Chuan Wai Lee" userId="S::justinchuanw@student.unimelb.edu.au::180f09e8-b702-4cc5-bcbb-a1f7baad2d5c" providerId="AD" clId="Web-{648665B1-DE5A-4891-96CD-53EDB3C11B98}" dt="2020-09-29T15:25:30.191" v="1383" actId="20577"/>
          <ac:spMkLst>
            <pc:docMk/>
            <pc:sldMk cId="2328303485" sldId="268"/>
            <ac:spMk id="5" creationId="{FD43E747-8704-429F-85FD-D59286418CDD}"/>
          </ac:spMkLst>
        </pc:spChg>
        <pc:picChg chg="add mod ord">
          <ac:chgData name="Justin Chuan Wai Lee" userId="S::justinchuanw@student.unimelb.edu.au::180f09e8-b702-4cc5-bcbb-a1f7baad2d5c" providerId="AD" clId="Web-{648665B1-DE5A-4891-96CD-53EDB3C11B98}" dt="2020-09-29T15:25:07.377" v="1363" actId="1076"/>
          <ac:picMkLst>
            <pc:docMk/>
            <pc:sldMk cId="2328303485" sldId="268"/>
            <ac:picMk id="4" creationId="{FB5B8B25-2FCA-4A87-BD19-9C9498AC43B6}"/>
          </ac:picMkLst>
        </pc:picChg>
      </pc:sldChg>
      <pc:sldChg chg="modSp new del mod modClrScheme chgLayout">
        <pc:chgData name="Justin Chuan Wai Lee" userId="S::justinchuanw@student.unimelb.edu.au::180f09e8-b702-4cc5-bcbb-a1f7baad2d5c" providerId="AD" clId="Web-{648665B1-DE5A-4891-96CD-53EDB3C11B98}" dt="2020-09-29T13:59:56.660" v="158"/>
        <pc:sldMkLst>
          <pc:docMk/>
          <pc:sldMk cId="1198059772" sldId="269"/>
        </pc:sldMkLst>
        <pc:spChg chg="mod ord">
          <ac:chgData name="Justin Chuan Wai Lee" userId="S::justinchuanw@student.unimelb.edu.au::180f09e8-b702-4cc5-bcbb-a1f7baad2d5c" providerId="AD" clId="Web-{648665B1-DE5A-4891-96CD-53EDB3C11B98}" dt="2020-09-29T13:58:37.546" v="134"/>
          <ac:spMkLst>
            <pc:docMk/>
            <pc:sldMk cId="1198059772" sldId="269"/>
            <ac:spMk id="2" creationId="{8DD5678E-EE9F-4A21-B993-B6FAA76A60B6}"/>
          </ac:spMkLst>
        </pc:spChg>
        <pc:spChg chg="mod ord">
          <ac:chgData name="Justin Chuan Wai Lee" userId="S::justinchuanw@student.unimelb.edu.au::180f09e8-b702-4cc5-bcbb-a1f7baad2d5c" providerId="AD" clId="Web-{648665B1-DE5A-4891-96CD-53EDB3C11B98}" dt="2020-09-29T13:58:37.546" v="134"/>
          <ac:spMkLst>
            <pc:docMk/>
            <pc:sldMk cId="1198059772" sldId="269"/>
            <ac:spMk id="3" creationId="{FED3AC2F-B751-49AC-90C4-FAD2E9448180}"/>
          </ac:spMkLst>
        </pc:spChg>
      </pc:sldChg>
      <pc:sldChg chg="modSp new del mod modClrScheme chgLayout">
        <pc:chgData name="Justin Chuan Wai Lee" userId="S::justinchuanw@student.unimelb.edu.au::180f09e8-b702-4cc5-bcbb-a1f7baad2d5c" providerId="AD" clId="Web-{648665B1-DE5A-4891-96CD-53EDB3C11B98}" dt="2020-09-29T13:59:55.113" v="156"/>
        <pc:sldMkLst>
          <pc:docMk/>
          <pc:sldMk cId="3466341456" sldId="270"/>
        </pc:sldMkLst>
        <pc:spChg chg="mod ord">
          <ac:chgData name="Justin Chuan Wai Lee" userId="S::justinchuanw@student.unimelb.edu.au::180f09e8-b702-4cc5-bcbb-a1f7baad2d5c" providerId="AD" clId="Web-{648665B1-DE5A-4891-96CD-53EDB3C11B98}" dt="2020-09-29T13:58:37.546" v="134"/>
          <ac:spMkLst>
            <pc:docMk/>
            <pc:sldMk cId="3466341456" sldId="270"/>
            <ac:spMk id="2" creationId="{D8CE6168-F55E-466B-B39C-0A34FB8D604A}"/>
          </ac:spMkLst>
        </pc:spChg>
        <pc:spChg chg="mod ord">
          <ac:chgData name="Justin Chuan Wai Lee" userId="S::justinchuanw@student.unimelb.edu.au::180f09e8-b702-4cc5-bcbb-a1f7baad2d5c" providerId="AD" clId="Web-{648665B1-DE5A-4891-96CD-53EDB3C11B98}" dt="2020-09-29T13:58:37.546" v="134"/>
          <ac:spMkLst>
            <pc:docMk/>
            <pc:sldMk cId="3466341456" sldId="270"/>
            <ac:spMk id="3" creationId="{4EBF4576-0B91-4F8F-9B5A-2A9FAAFC1672}"/>
          </ac:spMkLst>
        </pc:spChg>
      </pc:sldChg>
      <pc:sldChg chg="modSp new del mod modClrScheme chgLayout">
        <pc:chgData name="Justin Chuan Wai Lee" userId="S::justinchuanw@student.unimelb.edu.au::180f09e8-b702-4cc5-bcbb-a1f7baad2d5c" providerId="AD" clId="Web-{648665B1-DE5A-4891-96CD-53EDB3C11B98}" dt="2020-09-29T13:59:55.895" v="157"/>
        <pc:sldMkLst>
          <pc:docMk/>
          <pc:sldMk cId="2021815451" sldId="271"/>
        </pc:sldMkLst>
        <pc:spChg chg="mod ord">
          <ac:chgData name="Justin Chuan Wai Lee" userId="S::justinchuanw@student.unimelb.edu.au::180f09e8-b702-4cc5-bcbb-a1f7baad2d5c" providerId="AD" clId="Web-{648665B1-DE5A-4891-96CD-53EDB3C11B98}" dt="2020-09-29T13:58:37.546" v="134"/>
          <ac:spMkLst>
            <pc:docMk/>
            <pc:sldMk cId="2021815451" sldId="271"/>
            <ac:spMk id="2" creationId="{AF83AFFB-8CCC-418E-BDDB-EBA57ED4B665}"/>
          </ac:spMkLst>
        </pc:spChg>
        <pc:spChg chg="mod ord">
          <ac:chgData name="Justin Chuan Wai Lee" userId="S::justinchuanw@student.unimelb.edu.au::180f09e8-b702-4cc5-bcbb-a1f7baad2d5c" providerId="AD" clId="Web-{648665B1-DE5A-4891-96CD-53EDB3C11B98}" dt="2020-09-29T13:58:37.546" v="134"/>
          <ac:spMkLst>
            <pc:docMk/>
            <pc:sldMk cId="2021815451" sldId="271"/>
            <ac:spMk id="3" creationId="{071B5950-958B-44CB-BB35-73258B7554DC}"/>
          </ac:spMkLst>
        </pc:spChg>
      </pc:sldChg>
      <pc:sldChg chg="modSp new del mod modClrScheme chgLayout">
        <pc:chgData name="Justin Chuan Wai Lee" userId="S::justinchuanw@student.unimelb.edu.au::180f09e8-b702-4cc5-bcbb-a1f7baad2d5c" providerId="AD" clId="Web-{648665B1-DE5A-4891-96CD-53EDB3C11B98}" dt="2020-09-29T13:59:54.785" v="155"/>
        <pc:sldMkLst>
          <pc:docMk/>
          <pc:sldMk cId="2546887621" sldId="272"/>
        </pc:sldMkLst>
        <pc:spChg chg="mod ord">
          <ac:chgData name="Justin Chuan Wai Lee" userId="S::justinchuanw@student.unimelb.edu.au::180f09e8-b702-4cc5-bcbb-a1f7baad2d5c" providerId="AD" clId="Web-{648665B1-DE5A-4891-96CD-53EDB3C11B98}" dt="2020-09-29T13:58:37.546" v="134"/>
          <ac:spMkLst>
            <pc:docMk/>
            <pc:sldMk cId="2546887621" sldId="272"/>
            <ac:spMk id="2" creationId="{C0334DA6-8409-4BEA-BA21-EFD3604EFB1B}"/>
          </ac:spMkLst>
        </pc:spChg>
        <pc:spChg chg="mod ord">
          <ac:chgData name="Justin Chuan Wai Lee" userId="S::justinchuanw@student.unimelb.edu.au::180f09e8-b702-4cc5-bcbb-a1f7baad2d5c" providerId="AD" clId="Web-{648665B1-DE5A-4891-96CD-53EDB3C11B98}" dt="2020-09-29T13:58:37.546" v="134"/>
          <ac:spMkLst>
            <pc:docMk/>
            <pc:sldMk cId="2546887621" sldId="272"/>
            <ac:spMk id="3" creationId="{51D7F33A-0583-42A3-AB56-D4F35F1235DD}"/>
          </ac:spMkLst>
        </pc:spChg>
      </pc:sldChg>
      <pc:sldChg chg="modSp new del mod modClrScheme chgLayout">
        <pc:chgData name="Justin Chuan Wai Lee" userId="S::justinchuanw@student.unimelb.edu.au::180f09e8-b702-4cc5-bcbb-a1f7baad2d5c" providerId="AD" clId="Web-{648665B1-DE5A-4891-96CD-53EDB3C11B98}" dt="2020-09-29T13:59:54.363" v="154"/>
        <pc:sldMkLst>
          <pc:docMk/>
          <pc:sldMk cId="1969004151" sldId="273"/>
        </pc:sldMkLst>
        <pc:spChg chg="mod ord">
          <ac:chgData name="Justin Chuan Wai Lee" userId="S::justinchuanw@student.unimelb.edu.au::180f09e8-b702-4cc5-bcbb-a1f7baad2d5c" providerId="AD" clId="Web-{648665B1-DE5A-4891-96CD-53EDB3C11B98}" dt="2020-09-29T13:58:37.546" v="134"/>
          <ac:spMkLst>
            <pc:docMk/>
            <pc:sldMk cId="1969004151" sldId="273"/>
            <ac:spMk id="2" creationId="{E8736450-C9CC-46F6-BACA-23C8D4C7419E}"/>
          </ac:spMkLst>
        </pc:spChg>
        <pc:spChg chg="mod ord">
          <ac:chgData name="Justin Chuan Wai Lee" userId="S::justinchuanw@student.unimelb.edu.au::180f09e8-b702-4cc5-bcbb-a1f7baad2d5c" providerId="AD" clId="Web-{648665B1-DE5A-4891-96CD-53EDB3C11B98}" dt="2020-09-29T13:58:37.546" v="134"/>
          <ac:spMkLst>
            <pc:docMk/>
            <pc:sldMk cId="1969004151" sldId="273"/>
            <ac:spMk id="3" creationId="{72020B97-069C-4AD5-B992-7B3C18790BDA}"/>
          </ac:spMkLst>
        </pc:spChg>
      </pc:sldChg>
      <pc:sldChg chg="modSp new del mod modClrScheme chgLayout">
        <pc:chgData name="Justin Chuan Wai Lee" userId="S::justinchuanw@student.unimelb.edu.au::180f09e8-b702-4cc5-bcbb-a1f7baad2d5c" providerId="AD" clId="Web-{648665B1-DE5A-4891-96CD-53EDB3C11B98}" dt="2020-09-29T13:59:54.082" v="153"/>
        <pc:sldMkLst>
          <pc:docMk/>
          <pc:sldMk cId="484343880" sldId="274"/>
        </pc:sldMkLst>
        <pc:spChg chg="mod ord">
          <ac:chgData name="Justin Chuan Wai Lee" userId="S::justinchuanw@student.unimelb.edu.au::180f09e8-b702-4cc5-bcbb-a1f7baad2d5c" providerId="AD" clId="Web-{648665B1-DE5A-4891-96CD-53EDB3C11B98}" dt="2020-09-29T13:58:37.546" v="134"/>
          <ac:spMkLst>
            <pc:docMk/>
            <pc:sldMk cId="484343880" sldId="274"/>
            <ac:spMk id="2" creationId="{43FF6A3C-8EE7-487A-A9A5-C41A5F53C986}"/>
          </ac:spMkLst>
        </pc:spChg>
        <pc:spChg chg="mod ord">
          <ac:chgData name="Justin Chuan Wai Lee" userId="S::justinchuanw@student.unimelb.edu.au::180f09e8-b702-4cc5-bcbb-a1f7baad2d5c" providerId="AD" clId="Web-{648665B1-DE5A-4891-96CD-53EDB3C11B98}" dt="2020-09-29T13:58:37.546" v="134"/>
          <ac:spMkLst>
            <pc:docMk/>
            <pc:sldMk cId="484343880" sldId="274"/>
            <ac:spMk id="3" creationId="{85F5826A-3DCD-4946-8140-E729262D7CA6}"/>
          </ac:spMkLst>
        </pc:spChg>
      </pc:sldChg>
      <pc:sldChg chg="modSp new del mod modClrScheme chgLayout">
        <pc:chgData name="Justin Chuan Wai Lee" userId="S::justinchuanw@student.unimelb.edu.au::180f09e8-b702-4cc5-bcbb-a1f7baad2d5c" providerId="AD" clId="Web-{648665B1-DE5A-4891-96CD-53EDB3C11B98}" dt="2020-09-29T13:59:53.738" v="152"/>
        <pc:sldMkLst>
          <pc:docMk/>
          <pc:sldMk cId="1372854134" sldId="275"/>
        </pc:sldMkLst>
        <pc:spChg chg="mod ord">
          <ac:chgData name="Justin Chuan Wai Lee" userId="S::justinchuanw@student.unimelb.edu.au::180f09e8-b702-4cc5-bcbb-a1f7baad2d5c" providerId="AD" clId="Web-{648665B1-DE5A-4891-96CD-53EDB3C11B98}" dt="2020-09-29T13:58:37.546" v="134"/>
          <ac:spMkLst>
            <pc:docMk/>
            <pc:sldMk cId="1372854134" sldId="275"/>
            <ac:spMk id="2" creationId="{C01759E5-FC8D-4FCE-968A-2E21893E12E7}"/>
          </ac:spMkLst>
        </pc:spChg>
        <pc:spChg chg="mod ord">
          <ac:chgData name="Justin Chuan Wai Lee" userId="S::justinchuanw@student.unimelb.edu.au::180f09e8-b702-4cc5-bcbb-a1f7baad2d5c" providerId="AD" clId="Web-{648665B1-DE5A-4891-96CD-53EDB3C11B98}" dt="2020-09-29T13:58:37.546" v="134"/>
          <ac:spMkLst>
            <pc:docMk/>
            <pc:sldMk cId="1372854134" sldId="275"/>
            <ac:spMk id="3" creationId="{AFB1218C-5775-4498-A52F-9C59355F5506}"/>
          </ac:spMkLst>
        </pc:spChg>
      </pc:sldChg>
      <pc:sldMasterChg chg="del delSldLayout">
        <pc:chgData name="Justin Chuan Wai Lee" userId="S::justinchuanw@student.unimelb.edu.au::180f09e8-b702-4cc5-bcbb-a1f7baad2d5c" providerId="AD" clId="Web-{648665B1-DE5A-4891-96CD-53EDB3C11B98}" dt="2020-09-29T13:58:10.201" v="127"/>
        <pc:sldMasterMkLst>
          <pc:docMk/>
          <pc:sldMasterMk cId="2460954070" sldId="2147483660"/>
        </pc:sldMasterMkLst>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2385387890" sldId="2147483661"/>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949138452" sldId="2147483662"/>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2591524520" sldId="2147483663"/>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1203092039" sldId="2147483664"/>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3733172339" sldId="2147483665"/>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3210312558" sldId="2147483666"/>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3146388984" sldId="2147483667"/>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3171841454" sldId="2147483668"/>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1718958274" sldId="2147483669"/>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2202905451" sldId="2147483670"/>
          </pc:sldLayoutMkLst>
        </pc:sldLayoutChg>
        <pc:sldLayoutChg chg="del">
          <pc:chgData name="Justin Chuan Wai Lee" userId="S::justinchuanw@student.unimelb.edu.au::180f09e8-b702-4cc5-bcbb-a1f7baad2d5c" providerId="AD" clId="Web-{648665B1-DE5A-4891-96CD-53EDB3C11B98}" dt="2020-09-29T13:58:10.201" v="127"/>
          <pc:sldLayoutMkLst>
            <pc:docMk/>
            <pc:sldMasterMk cId="2460954070" sldId="2147483660"/>
            <pc:sldLayoutMk cId="3479445657" sldId="2147483671"/>
          </pc:sldLayoutMkLst>
        </pc:sldLayoutChg>
      </pc:sldMasterChg>
      <pc:sldMasterChg chg="add del addSldLayout delSldLayout modSldLayout">
        <pc:chgData name="Justin Chuan Wai Lee" userId="S::justinchuanw@student.unimelb.edu.au::180f09e8-b702-4cc5-bcbb-a1f7baad2d5c" providerId="AD" clId="Web-{648665B1-DE5A-4891-96CD-53EDB3C11B98}" dt="2020-09-29T13:58:14.155" v="128"/>
        <pc:sldMasterMkLst>
          <pc:docMk/>
          <pc:sldMasterMk cId="300295837" sldId="2147483672"/>
        </pc:sldMasterMkLst>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2831389895" sldId="2147483673"/>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556590438" sldId="2147483674"/>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2937714252" sldId="2147483675"/>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48565957" sldId="2147483676"/>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4261179408" sldId="2147483677"/>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108499059" sldId="2147483678"/>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1306469906" sldId="2147483679"/>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812029507" sldId="2147483680"/>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386597433" sldId="2147483681"/>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2856436804" sldId="2147483682"/>
          </pc:sldLayoutMkLst>
        </pc:sldLayoutChg>
        <pc:sldLayoutChg chg="add del mod replId">
          <pc:chgData name="Justin Chuan Wai Lee" userId="S::justinchuanw@student.unimelb.edu.au::180f09e8-b702-4cc5-bcbb-a1f7baad2d5c" providerId="AD" clId="Web-{648665B1-DE5A-4891-96CD-53EDB3C11B98}" dt="2020-09-29T13:58:14.155" v="128"/>
          <pc:sldLayoutMkLst>
            <pc:docMk/>
            <pc:sldMasterMk cId="300295837" sldId="2147483672"/>
            <pc:sldLayoutMk cId="3524383348" sldId="2147483683"/>
          </pc:sldLayoutMkLst>
        </pc:sldLayoutChg>
      </pc:sldMasterChg>
      <pc:sldMasterChg chg="add del addSldLayout delSldLayout modSldLayout">
        <pc:chgData name="Justin Chuan Wai Lee" userId="S::justinchuanw@student.unimelb.edu.au::180f09e8-b702-4cc5-bcbb-a1f7baad2d5c" providerId="AD" clId="Web-{648665B1-DE5A-4891-96CD-53EDB3C11B98}" dt="2020-09-29T13:58:37.546" v="134"/>
        <pc:sldMasterMkLst>
          <pc:docMk/>
          <pc:sldMasterMk cId="734511916" sldId="2147483684"/>
        </pc:sldMasterMkLst>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2322580696" sldId="2147483685"/>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4240018256" sldId="2147483686"/>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873004639" sldId="2147483687"/>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1490497665" sldId="2147483688"/>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46329916" sldId="2147483689"/>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3647023908" sldId="2147483690"/>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3399638902" sldId="2147483691"/>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1076672795" sldId="2147483692"/>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1436428614" sldId="2147483693"/>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3035172584" sldId="2147483694"/>
          </pc:sldLayoutMkLst>
        </pc:sldLayoutChg>
        <pc:sldLayoutChg chg="add del mod replId">
          <pc:chgData name="Justin Chuan Wai Lee" userId="S::justinchuanw@student.unimelb.edu.au::180f09e8-b702-4cc5-bcbb-a1f7baad2d5c" providerId="AD" clId="Web-{648665B1-DE5A-4891-96CD-53EDB3C11B98}" dt="2020-09-29T13:58:37.546" v="134"/>
          <pc:sldLayoutMkLst>
            <pc:docMk/>
            <pc:sldMasterMk cId="734511916" sldId="2147483684"/>
            <pc:sldLayoutMk cId="1679682014" sldId="2147483695"/>
          </pc:sldLayoutMkLst>
        </pc:sldLayoutChg>
      </pc:sldMasterChg>
      <pc:sldMasterChg chg="add del addSldLayout delSldLayout modSldLayout">
        <pc:chgData name="Justin Chuan Wai Lee" userId="S::justinchuanw@student.unimelb.edu.au::180f09e8-b702-4cc5-bcbb-a1f7baad2d5c" providerId="AD" clId="Web-{648665B1-DE5A-4891-96CD-53EDB3C11B98}" dt="2020-09-29T13:58:31.858" v="133"/>
        <pc:sldMasterMkLst>
          <pc:docMk/>
          <pc:sldMasterMk cId="1305186058" sldId="2147483696"/>
        </pc:sldMasterMkLst>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2176643161" sldId="2147483697"/>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1850714698" sldId="2147483698"/>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3932159042" sldId="2147483699"/>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1493945982" sldId="2147483700"/>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1850126172" sldId="2147483701"/>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2789020973" sldId="2147483702"/>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2801622866" sldId="2147483703"/>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2501724953" sldId="2147483704"/>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3961459309" sldId="2147483705"/>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2655223438" sldId="2147483706"/>
          </pc:sldLayoutMkLst>
        </pc:sldLayoutChg>
        <pc:sldLayoutChg chg="add del mod replId">
          <pc:chgData name="Justin Chuan Wai Lee" userId="S::justinchuanw@student.unimelb.edu.au::180f09e8-b702-4cc5-bcbb-a1f7baad2d5c" providerId="AD" clId="Web-{648665B1-DE5A-4891-96CD-53EDB3C11B98}" dt="2020-09-29T13:58:31.858" v="133"/>
          <pc:sldLayoutMkLst>
            <pc:docMk/>
            <pc:sldMasterMk cId="1305186058" sldId="2147483696"/>
            <pc:sldLayoutMk cId="3106895816" sldId="2147483707"/>
          </pc:sldLayoutMkLst>
        </pc:sldLayoutChg>
      </pc:sldMasterChg>
      <pc:sldMasterChg chg="add addSldLayout modSldLayout">
        <pc:chgData name="Justin Chuan Wai Lee" userId="S::justinchuanw@student.unimelb.edu.au::180f09e8-b702-4cc5-bcbb-a1f7baad2d5c" providerId="AD" clId="Web-{648665B1-DE5A-4891-96CD-53EDB3C11B98}" dt="2020-09-29T13:58:37.546" v="134"/>
        <pc:sldMasterMkLst>
          <pc:docMk/>
          <pc:sldMasterMk cId="2786170429" sldId="2147483696"/>
        </pc:sldMasterMkLst>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1303956202" sldId="2147483697"/>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177126421" sldId="2147483698"/>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482456270" sldId="2147483699"/>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436206593" sldId="2147483700"/>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939241959" sldId="2147483701"/>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495037021" sldId="2147483702"/>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1733539963" sldId="2147483703"/>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500029074" sldId="2147483704"/>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3627179610" sldId="2147483705"/>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890958560" sldId="2147483706"/>
          </pc:sldLayoutMkLst>
        </pc:sldLayoutChg>
        <pc:sldLayoutChg chg="add mod replId">
          <pc:chgData name="Justin Chuan Wai Lee" userId="S::justinchuanw@student.unimelb.edu.au::180f09e8-b702-4cc5-bcbb-a1f7baad2d5c" providerId="AD" clId="Web-{648665B1-DE5A-4891-96CD-53EDB3C11B98}" dt="2020-09-29T13:58:37.546" v="134"/>
          <pc:sldLayoutMkLst>
            <pc:docMk/>
            <pc:sldMasterMk cId="2786170429" sldId="2147483696"/>
            <pc:sldLayoutMk cId="2489227906" sldId="2147483707"/>
          </pc:sldLayoutMkLst>
        </pc:sldLayoutChg>
      </pc:sldMasterChg>
    </pc:docChg>
  </pc:docChgLst>
  <pc:docChgLst>
    <pc:chgData name="Justin Chuan Wai Lee" userId="S::justinchuanw@student.unimelb.edu.au::180f09e8-b702-4cc5-bcbb-a1f7baad2d5c" providerId="AD" clId="Web-{D63777BB-1AD8-4688-FA05-193F366B7674}"/>
    <pc:docChg chg="addSld modSld">
      <pc:chgData name="Justin Chuan Wai Lee" userId="S::justinchuanw@student.unimelb.edu.au::180f09e8-b702-4cc5-bcbb-a1f7baad2d5c" providerId="AD" clId="Web-{D63777BB-1AD8-4688-FA05-193F366B7674}" dt="2020-09-29T19:10:38.716" v="5" actId="1076"/>
      <pc:docMkLst>
        <pc:docMk/>
      </pc:docMkLst>
      <pc:sldChg chg="addSp delSp modSp new mod setBg">
        <pc:chgData name="Justin Chuan Wai Lee" userId="S::justinchuanw@student.unimelb.edu.au::180f09e8-b702-4cc5-bcbb-a1f7baad2d5c" providerId="AD" clId="Web-{D63777BB-1AD8-4688-FA05-193F366B7674}" dt="2020-09-29T19:10:38.716" v="5" actId="1076"/>
        <pc:sldMkLst>
          <pc:docMk/>
          <pc:sldMk cId="442788920" sldId="275"/>
        </pc:sldMkLst>
        <pc:spChg chg="del">
          <ac:chgData name="Justin Chuan Wai Lee" userId="S::justinchuanw@student.unimelb.edu.au::180f09e8-b702-4cc5-bcbb-a1f7baad2d5c" providerId="AD" clId="Web-{D63777BB-1AD8-4688-FA05-193F366B7674}" dt="2020-09-29T19:10:34.169" v="3"/>
          <ac:spMkLst>
            <pc:docMk/>
            <pc:sldMk cId="442788920" sldId="275"/>
            <ac:spMk id="2" creationId="{CAE79FB0-10C0-4C79-9550-44F614A4F892}"/>
          </ac:spMkLst>
        </pc:spChg>
        <pc:spChg chg="del">
          <ac:chgData name="Justin Chuan Wai Lee" userId="S::justinchuanw@student.unimelb.edu.au::180f09e8-b702-4cc5-bcbb-a1f7baad2d5c" providerId="AD" clId="Web-{D63777BB-1AD8-4688-FA05-193F366B7674}" dt="2020-09-29T19:10:26.512" v="1"/>
          <ac:spMkLst>
            <pc:docMk/>
            <pc:sldMk cId="442788920" sldId="275"/>
            <ac:spMk id="3" creationId="{ED3437A8-1D6B-4887-B6E8-1B5636D40E48}"/>
          </ac:spMkLst>
        </pc:spChg>
        <pc:spChg chg="add">
          <ac:chgData name="Justin Chuan Wai Lee" userId="S::justinchuanw@student.unimelb.edu.au::180f09e8-b702-4cc5-bcbb-a1f7baad2d5c" providerId="AD" clId="Web-{D63777BB-1AD8-4688-FA05-193F366B7674}" dt="2020-09-29T19:10:34.169" v="3"/>
          <ac:spMkLst>
            <pc:docMk/>
            <pc:sldMk cId="442788920" sldId="275"/>
            <ac:spMk id="9" creationId="{2ABBB681-F4D2-40F2-ACC3-DE0B4B4880EF}"/>
          </ac:spMkLst>
        </pc:spChg>
        <pc:spChg chg="add">
          <ac:chgData name="Justin Chuan Wai Lee" userId="S::justinchuanw@student.unimelb.edu.au::180f09e8-b702-4cc5-bcbb-a1f7baad2d5c" providerId="AD" clId="Web-{D63777BB-1AD8-4688-FA05-193F366B7674}" dt="2020-09-29T19:10:34.169" v="3"/>
          <ac:spMkLst>
            <pc:docMk/>
            <pc:sldMk cId="442788920" sldId="275"/>
            <ac:spMk id="11" creationId="{09388ED0-1FEF-4E11-B488-BD661D1AC1A6}"/>
          </ac:spMkLst>
        </pc:spChg>
        <pc:picChg chg="add mod ord">
          <ac:chgData name="Justin Chuan Wai Lee" userId="S::justinchuanw@student.unimelb.edu.au::180f09e8-b702-4cc5-bcbb-a1f7baad2d5c" providerId="AD" clId="Web-{D63777BB-1AD8-4688-FA05-193F366B7674}" dt="2020-09-29T19:10:38.716" v="5" actId="1076"/>
          <ac:picMkLst>
            <pc:docMk/>
            <pc:sldMk cId="442788920" sldId="275"/>
            <ac:picMk id="4" creationId="{2907996E-E3F9-465A-B248-19FB0911FF2B}"/>
          </ac:picMkLst>
        </pc:picChg>
      </pc:sldChg>
    </pc:docChg>
  </pc:docChgLst>
  <pc:docChgLst>
    <pc:chgData name="Ming Hao Yong" userId="S::minghaoy@student.unimelb.edu.au::e68b469a-1e72-4bc2-b43b-d3e248280264" providerId="AD" clId="Web-{9E04101E-68DB-E438-868E-B3A9C2D08150}"/>
    <pc:docChg chg="addSld modSld addMainMaster delMainMaster">
      <pc:chgData name="Ming Hao Yong" userId="S::minghaoy@student.unimelb.edu.au::e68b469a-1e72-4bc2-b43b-d3e248280264" providerId="AD" clId="Web-{9E04101E-68DB-E438-868E-B3A9C2D08150}" dt="2020-09-30T02:25:20.905" v="260" actId="1076"/>
      <pc:docMkLst>
        <pc:docMk/>
      </pc:docMkLst>
      <pc:sldChg chg="modSp mod modClrScheme chgLayout">
        <pc:chgData name="Ming Hao Yong" userId="S::minghaoy@student.unimelb.edu.au::e68b469a-1e72-4bc2-b43b-d3e248280264" providerId="AD" clId="Web-{9E04101E-68DB-E438-868E-B3A9C2D08150}" dt="2020-09-30T02:23:32.556" v="252" actId="20577"/>
        <pc:sldMkLst>
          <pc:docMk/>
          <pc:sldMk cId="109857222" sldId="256"/>
        </pc:sldMkLst>
        <pc:spChg chg="mod ord">
          <ac:chgData name="Ming Hao Yong" userId="S::minghaoy@student.unimelb.edu.au::e68b469a-1e72-4bc2-b43b-d3e248280264" providerId="AD" clId="Web-{9E04101E-68DB-E438-868E-B3A9C2D08150}" dt="2020-09-30T02:19:04.302" v="206"/>
          <ac:spMkLst>
            <pc:docMk/>
            <pc:sldMk cId="109857222" sldId="256"/>
            <ac:spMk id="2" creationId="{00000000-0000-0000-0000-000000000000}"/>
          </ac:spMkLst>
        </pc:spChg>
        <pc:spChg chg="mod ord">
          <ac:chgData name="Ming Hao Yong" userId="S::minghaoy@student.unimelb.edu.au::e68b469a-1e72-4bc2-b43b-d3e248280264" providerId="AD" clId="Web-{9E04101E-68DB-E438-868E-B3A9C2D08150}" dt="2020-09-30T02:23:32.556" v="252" actId="20577"/>
          <ac:spMkLst>
            <pc:docMk/>
            <pc:sldMk cId="109857222" sldId="256"/>
            <ac:spMk id="3" creationId="{00000000-0000-0000-0000-000000000000}"/>
          </ac:spMkLst>
        </pc:spChg>
      </pc:sldChg>
      <pc:sldChg chg="modSp mod modClrScheme chgLayout">
        <pc:chgData name="Ming Hao Yong" userId="S::minghaoy@student.unimelb.edu.au::e68b469a-1e72-4bc2-b43b-d3e248280264" providerId="AD" clId="Web-{9E04101E-68DB-E438-868E-B3A9C2D08150}" dt="2020-09-30T02:19:04.302" v="206"/>
        <pc:sldMkLst>
          <pc:docMk/>
          <pc:sldMk cId="4167115887" sldId="257"/>
        </pc:sldMkLst>
        <pc:spChg chg="mod ord">
          <ac:chgData name="Ming Hao Yong" userId="S::minghaoy@student.unimelb.edu.au::e68b469a-1e72-4bc2-b43b-d3e248280264" providerId="AD" clId="Web-{9E04101E-68DB-E438-868E-B3A9C2D08150}" dt="2020-09-30T02:19:04.302" v="206"/>
          <ac:spMkLst>
            <pc:docMk/>
            <pc:sldMk cId="4167115887" sldId="257"/>
            <ac:spMk id="2" creationId="{E0A0E764-8F49-4343-B8CA-19E9ABB4843A}"/>
          </ac:spMkLst>
        </pc:spChg>
        <pc:spChg chg="mod ord">
          <ac:chgData name="Ming Hao Yong" userId="S::minghaoy@student.unimelb.edu.au::e68b469a-1e72-4bc2-b43b-d3e248280264" providerId="AD" clId="Web-{9E04101E-68DB-E438-868E-B3A9C2D08150}" dt="2020-09-30T02:19:04.302" v="206"/>
          <ac:spMkLst>
            <pc:docMk/>
            <pc:sldMk cId="4167115887" sldId="257"/>
            <ac:spMk id="3" creationId="{E9D2A5DA-73C8-4FB7-A487-1571CD573C1F}"/>
          </ac:spMkLst>
        </pc:spChg>
      </pc:sldChg>
      <pc:sldChg chg="modSp mod modClrScheme chgLayout">
        <pc:chgData name="Ming Hao Yong" userId="S::minghaoy@student.unimelb.edu.au::e68b469a-1e72-4bc2-b43b-d3e248280264" providerId="AD" clId="Web-{9E04101E-68DB-E438-868E-B3A9C2D08150}" dt="2020-09-30T02:25:20.905" v="260" actId="1076"/>
        <pc:sldMkLst>
          <pc:docMk/>
          <pc:sldMk cId="2437977913" sldId="259"/>
        </pc:sldMkLst>
        <pc:spChg chg="mod ord">
          <ac:chgData name="Ming Hao Yong" userId="S::minghaoy@student.unimelb.edu.au::e68b469a-1e72-4bc2-b43b-d3e248280264" providerId="AD" clId="Web-{9E04101E-68DB-E438-868E-B3A9C2D08150}" dt="2020-09-30T02:19:04.302" v="206"/>
          <ac:spMkLst>
            <pc:docMk/>
            <pc:sldMk cId="2437977913" sldId="259"/>
            <ac:spMk id="2" creationId="{E0A0E764-8F49-4343-B8CA-19E9ABB4843A}"/>
          </ac:spMkLst>
        </pc:spChg>
        <pc:spChg chg="mod">
          <ac:chgData name="Ming Hao Yong" userId="S::minghaoy@student.unimelb.edu.au::e68b469a-1e72-4bc2-b43b-d3e248280264" providerId="AD" clId="Web-{9E04101E-68DB-E438-868E-B3A9C2D08150}" dt="2020-09-30T02:25:12.592" v="258" actId="1076"/>
          <ac:spMkLst>
            <pc:docMk/>
            <pc:sldMk cId="2437977913" sldId="259"/>
            <ac:spMk id="6" creationId="{745D8E72-99B1-419B-8133-325E630B1B16}"/>
          </ac:spMkLst>
        </pc:spChg>
        <pc:spChg chg="mod">
          <ac:chgData name="Ming Hao Yong" userId="S::minghaoy@student.unimelb.edu.au::e68b469a-1e72-4bc2-b43b-d3e248280264" providerId="AD" clId="Web-{9E04101E-68DB-E438-868E-B3A9C2D08150}" dt="2020-09-30T02:25:20.905" v="260" actId="1076"/>
          <ac:spMkLst>
            <pc:docMk/>
            <pc:sldMk cId="2437977913" sldId="259"/>
            <ac:spMk id="7" creationId="{E69FF3FF-96C1-4070-8178-412A5147225B}"/>
          </ac:spMkLst>
        </pc:spChg>
        <pc:picChg chg="mod">
          <ac:chgData name="Ming Hao Yong" userId="S::minghaoy@student.unimelb.edu.au::e68b469a-1e72-4bc2-b43b-d3e248280264" providerId="AD" clId="Web-{9E04101E-68DB-E438-868E-B3A9C2D08150}" dt="2020-09-30T02:25:06.077" v="257" actId="1076"/>
          <ac:picMkLst>
            <pc:docMk/>
            <pc:sldMk cId="2437977913" sldId="259"/>
            <ac:picMk id="4" creationId="{AF3A4C63-2186-42F8-8FA0-53BA2296294B}"/>
          </ac:picMkLst>
        </pc:picChg>
        <pc:picChg chg="mod">
          <ac:chgData name="Ming Hao Yong" userId="S::minghaoy@student.unimelb.edu.au::e68b469a-1e72-4bc2-b43b-d3e248280264" providerId="AD" clId="Web-{9E04101E-68DB-E438-868E-B3A9C2D08150}" dt="2020-09-30T02:25:15.499" v="259" actId="1076"/>
          <ac:picMkLst>
            <pc:docMk/>
            <pc:sldMk cId="2437977913" sldId="259"/>
            <ac:picMk id="5" creationId="{3C5BEA02-FE6A-4597-8404-0C5EA85A930A}"/>
          </ac:picMkLst>
        </pc:picChg>
      </pc:sldChg>
      <pc:sldChg chg="modSp mod modClrScheme chgLayout">
        <pc:chgData name="Ming Hao Yong" userId="S::minghaoy@student.unimelb.edu.au::e68b469a-1e72-4bc2-b43b-d3e248280264" providerId="AD" clId="Web-{9E04101E-68DB-E438-868E-B3A9C2D08150}" dt="2020-09-30T02:22:37.428" v="222" actId="20577"/>
        <pc:sldMkLst>
          <pc:docMk/>
          <pc:sldMk cId="3644934590" sldId="261"/>
        </pc:sldMkLst>
        <pc:spChg chg="mod ord">
          <ac:chgData name="Ming Hao Yong" userId="S::minghaoy@student.unimelb.edu.au::e68b469a-1e72-4bc2-b43b-d3e248280264" providerId="AD" clId="Web-{9E04101E-68DB-E438-868E-B3A9C2D08150}" dt="2020-09-30T02:22:37.428" v="222" actId="20577"/>
          <ac:spMkLst>
            <pc:docMk/>
            <pc:sldMk cId="3644934590" sldId="261"/>
            <ac:spMk id="2" creationId="{E0A0E764-8F49-4343-B8CA-19E9ABB4843A}"/>
          </ac:spMkLst>
        </pc:spChg>
        <pc:spChg chg="mod ord">
          <ac:chgData name="Ming Hao Yong" userId="S::minghaoy@student.unimelb.edu.au::e68b469a-1e72-4bc2-b43b-d3e248280264" providerId="AD" clId="Web-{9E04101E-68DB-E438-868E-B3A9C2D08150}" dt="2020-09-30T02:19:04.302" v="206"/>
          <ac:spMkLst>
            <pc:docMk/>
            <pc:sldMk cId="3644934590" sldId="261"/>
            <ac:spMk id="3" creationId="{E9D2A5DA-73C8-4FB7-A487-1571CD573C1F}"/>
          </ac:spMkLst>
        </pc:spChg>
      </pc:sldChg>
      <pc:sldChg chg="modSp mod modClrScheme chgLayout">
        <pc:chgData name="Ming Hao Yong" userId="S::minghaoy@student.unimelb.edu.au::e68b469a-1e72-4bc2-b43b-d3e248280264" providerId="AD" clId="Web-{9E04101E-68DB-E438-868E-B3A9C2D08150}" dt="2020-09-30T02:19:04.302" v="206"/>
        <pc:sldMkLst>
          <pc:docMk/>
          <pc:sldMk cId="598647157" sldId="262"/>
        </pc:sldMkLst>
        <pc:spChg chg="mod ord">
          <ac:chgData name="Ming Hao Yong" userId="S::minghaoy@student.unimelb.edu.au::e68b469a-1e72-4bc2-b43b-d3e248280264" providerId="AD" clId="Web-{9E04101E-68DB-E438-868E-B3A9C2D08150}" dt="2020-09-30T02:19:04.302" v="206"/>
          <ac:spMkLst>
            <pc:docMk/>
            <pc:sldMk cId="598647157" sldId="262"/>
            <ac:spMk id="2" creationId="{E0A0E764-8F49-4343-B8CA-19E9ABB4843A}"/>
          </ac:spMkLst>
        </pc:spChg>
        <pc:spChg chg="mod ord">
          <ac:chgData name="Ming Hao Yong" userId="S::minghaoy@student.unimelb.edu.au::e68b469a-1e72-4bc2-b43b-d3e248280264" providerId="AD" clId="Web-{9E04101E-68DB-E438-868E-B3A9C2D08150}" dt="2020-09-30T02:19:04.302" v="206"/>
          <ac:spMkLst>
            <pc:docMk/>
            <pc:sldMk cId="598647157" sldId="262"/>
            <ac:spMk id="3" creationId="{E9D2A5DA-73C8-4FB7-A487-1571CD573C1F}"/>
          </ac:spMkLst>
        </pc:spChg>
      </pc:sldChg>
      <pc:sldChg chg="addSp delSp modSp mod modClrScheme chgLayout">
        <pc:chgData name="Ming Hao Yong" userId="S::minghaoy@student.unimelb.edu.au::e68b469a-1e72-4bc2-b43b-d3e248280264" providerId="AD" clId="Web-{9E04101E-68DB-E438-868E-B3A9C2D08150}" dt="2020-09-30T02:19:48.537" v="211" actId="20577"/>
        <pc:sldMkLst>
          <pc:docMk/>
          <pc:sldMk cId="1170734279" sldId="263"/>
        </pc:sldMkLst>
        <pc:spChg chg="mod ord">
          <ac:chgData name="Ming Hao Yong" userId="S::minghaoy@student.unimelb.edu.au::e68b469a-1e72-4bc2-b43b-d3e248280264" providerId="AD" clId="Web-{9E04101E-68DB-E438-868E-B3A9C2D08150}" dt="2020-09-30T02:19:48.537" v="211" actId="20577"/>
          <ac:spMkLst>
            <pc:docMk/>
            <pc:sldMk cId="1170734279" sldId="263"/>
            <ac:spMk id="2" creationId="{E0A0E764-8F49-4343-B8CA-19E9ABB4843A}"/>
          </ac:spMkLst>
        </pc:spChg>
        <pc:spChg chg="add del">
          <ac:chgData name="Ming Hao Yong" userId="S::minghaoy@student.unimelb.edu.au::e68b469a-1e72-4bc2-b43b-d3e248280264" providerId="AD" clId="Web-{9E04101E-68DB-E438-868E-B3A9C2D08150}" dt="2020-09-30T02:19:23.881" v="207"/>
          <ac:spMkLst>
            <pc:docMk/>
            <pc:sldMk cId="1170734279" sldId="263"/>
            <ac:spMk id="3" creationId="{0BFB936A-BB8A-47AA-97FA-DB428594FAC9}"/>
          </ac:spMkLst>
        </pc:spChg>
        <pc:picChg chg="mod ord">
          <ac:chgData name="Ming Hao Yong" userId="S::minghaoy@student.unimelb.edu.au::e68b469a-1e72-4bc2-b43b-d3e248280264" providerId="AD" clId="Web-{9E04101E-68DB-E438-868E-B3A9C2D08150}" dt="2020-09-30T02:19:39.818" v="209" actId="1076"/>
          <ac:picMkLst>
            <pc:docMk/>
            <pc:sldMk cId="1170734279" sldId="263"/>
            <ac:picMk id="5" creationId="{55D84A50-7EB9-4C5B-941B-02FBE6400DBF}"/>
          </ac:picMkLst>
        </pc:picChg>
      </pc:sldChg>
      <pc:sldChg chg="addSp delSp modSp mod modClrScheme chgLayout">
        <pc:chgData name="Ming Hao Yong" userId="S::minghaoy@student.unimelb.edu.au::e68b469a-1e72-4bc2-b43b-d3e248280264" providerId="AD" clId="Web-{9E04101E-68DB-E438-868E-B3A9C2D08150}" dt="2020-09-30T02:22:01.631" v="221" actId="14100"/>
        <pc:sldMkLst>
          <pc:docMk/>
          <pc:sldMk cId="1707579362" sldId="264"/>
        </pc:sldMkLst>
        <pc:spChg chg="del">
          <ac:chgData name="Ming Hao Yong" userId="S::minghaoy@student.unimelb.edu.au::e68b469a-1e72-4bc2-b43b-d3e248280264" providerId="AD" clId="Web-{9E04101E-68DB-E438-868E-B3A9C2D08150}" dt="2020-09-30T02:16:41.065" v="160"/>
          <ac:spMkLst>
            <pc:docMk/>
            <pc:sldMk cId="1707579362" sldId="264"/>
            <ac:spMk id="2" creationId="{BAFE20CA-E4DD-4764-BB64-CBF481EE3A86}"/>
          </ac:spMkLst>
        </pc:spChg>
        <pc:spChg chg="add del mod">
          <ac:chgData name="Ming Hao Yong" userId="S::minghaoy@student.unimelb.edu.au::e68b469a-1e72-4bc2-b43b-d3e248280264" providerId="AD" clId="Web-{9E04101E-68DB-E438-868E-B3A9C2D08150}" dt="2020-09-30T02:16:52.221" v="161"/>
          <ac:spMkLst>
            <pc:docMk/>
            <pc:sldMk cId="1707579362" sldId="264"/>
            <ac:spMk id="6" creationId="{6CB4E87A-1ED1-4DFC-BC81-9368AFFEEE3E}"/>
          </ac:spMkLst>
        </pc:spChg>
        <pc:spChg chg="add mod ord">
          <ac:chgData name="Ming Hao Yong" userId="S::minghaoy@student.unimelb.edu.au::e68b469a-1e72-4bc2-b43b-d3e248280264" providerId="AD" clId="Web-{9E04101E-68DB-E438-868E-B3A9C2D08150}" dt="2020-09-30T02:19:04.302" v="206"/>
          <ac:spMkLst>
            <pc:docMk/>
            <pc:sldMk cId="1707579362" sldId="264"/>
            <ac:spMk id="8" creationId="{1EA148A5-E390-422A-ACC4-868F5996BCF1}"/>
          </ac:spMkLst>
        </pc:spChg>
        <pc:picChg chg="mod ord">
          <ac:chgData name="Ming Hao Yong" userId="S::minghaoy@student.unimelb.edu.au::e68b469a-1e72-4bc2-b43b-d3e248280264" providerId="AD" clId="Web-{9E04101E-68DB-E438-868E-B3A9C2D08150}" dt="2020-09-30T02:22:01.631" v="221" actId="14100"/>
          <ac:picMkLst>
            <pc:docMk/>
            <pc:sldMk cId="1707579362" sldId="264"/>
            <ac:picMk id="4" creationId="{4154C3A4-A152-4770-9350-E5925A70A3A4}"/>
          </ac:picMkLst>
        </pc:picChg>
        <pc:picChg chg="del">
          <ac:chgData name="Ming Hao Yong" userId="S::minghaoy@student.unimelb.edu.au::e68b469a-1e72-4bc2-b43b-d3e248280264" providerId="AD" clId="Web-{9E04101E-68DB-E438-868E-B3A9C2D08150}" dt="2020-09-30T02:16:19.049" v="155"/>
          <ac:picMkLst>
            <pc:docMk/>
            <pc:sldMk cId="1707579362" sldId="264"/>
            <ac:picMk id="5" creationId="{50CC9983-4E3B-42E3-8C78-5113768E4820}"/>
          </ac:picMkLst>
        </pc:picChg>
      </pc:sldChg>
      <pc:sldChg chg="modSp mod modClrScheme chgLayout">
        <pc:chgData name="Ming Hao Yong" userId="S::minghaoy@student.unimelb.edu.au::e68b469a-1e72-4bc2-b43b-d3e248280264" providerId="AD" clId="Web-{9E04101E-68DB-E438-868E-B3A9C2D08150}" dt="2020-09-30T02:19:04.302" v="206"/>
        <pc:sldMkLst>
          <pc:docMk/>
          <pc:sldMk cId="1034386595" sldId="265"/>
        </pc:sldMkLst>
        <pc:spChg chg="mod ord">
          <ac:chgData name="Ming Hao Yong" userId="S::minghaoy@student.unimelb.edu.au::e68b469a-1e72-4bc2-b43b-d3e248280264" providerId="AD" clId="Web-{9E04101E-68DB-E438-868E-B3A9C2D08150}" dt="2020-09-30T02:19:04.302" v="206"/>
          <ac:spMkLst>
            <pc:docMk/>
            <pc:sldMk cId="1034386595" sldId="265"/>
            <ac:spMk id="2" creationId="{B1D3639C-1CE7-4125-B68D-62C004E92902}"/>
          </ac:spMkLst>
        </pc:spChg>
        <pc:spChg chg="mod ord">
          <ac:chgData name="Ming Hao Yong" userId="S::minghaoy@student.unimelb.edu.au::e68b469a-1e72-4bc2-b43b-d3e248280264" providerId="AD" clId="Web-{9E04101E-68DB-E438-868E-B3A9C2D08150}" dt="2020-09-30T02:19:04.302" v="206"/>
          <ac:spMkLst>
            <pc:docMk/>
            <pc:sldMk cId="1034386595" sldId="265"/>
            <ac:spMk id="3" creationId="{773A7623-06C0-4062-9E51-BE1607620D95}"/>
          </ac:spMkLst>
        </pc:spChg>
      </pc:sldChg>
      <pc:sldChg chg="modSp mod modClrScheme chgLayout">
        <pc:chgData name="Ming Hao Yong" userId="S::minghaoy@student.unimelb.edu.au::e68b469a-1e72-4bc2-b43b-d3e248280264" providerId="AD" clId="Web-{9E04101E-68DB-E438-868E-B3A9C2D08150}" dt="2020-09-30T02:23:52.385" v="255" actId="1076"/>
        <pc:sldMkLst>
          <pc:docMk/>
          <pc:sldMk cId="1324797860" sldId="266"/>
        </pc:sldMkLst>
        <pc:spChg chg="mod ord">
          <ac:chgData name="Ming Hao Yong" userId="S::minghaoy@student.unimelb.edu.au::e68b469a-1e72-4bc2-b43b-d3e248280264" providerId="AD" clId="Web-{9E04101E-68DB-E438-868E-B3A9C2D08150}" dt="2020-09-30T02:19:04.302" v="206"/>
          <ac:spMkLst>
            <pc:docMk/>
            <pc:sldMk cId="1324797860" sldId="266"/>
            <ac:spMk id="2" creationId="{CB1CB225-5642-435E-BA40-B0F75061DE91}"/>
          </ac:spMkLst>
        </pc:spChg>
        <pc:spChg chg="mod">
          <ac:chgData name="Ming Hao Yong" userId="S::minghaoy@student.unimelb.edu.au::e68b469a-1e72-4bc2-b43b-d3e248280264" providerId="AD" clId="Web-{9E04101E-68DB-E438-868E-B3A9C2D08150}" dt="2020-09-30T02:23:52.385" v="255" actId="1076"/>
          <ac:spMkLst>
            <pc:docMk/>
            <pc:sldMk cId="1324797860" sldId="266"/>
            <ac:spMk id="11" creationId="{54A66187-E7BE-4E61-9FEB-61CD3A855FCD}"/>
          </ac:spMkLst>
        </pc:spChg>
        <pc:picChg chg="mod ord">
          <ac:chgData name="Ming Hao Yong" userId="S::minghaoy@student.unimelb.edu.au::e68b469a-1e72-4bc2-b43b-d3e248280264" providerId="AD" clId="Web-{9E04101E-68DB-E438-868E-B3A9C2D08150}" dt="2020-09-30T02:19:04.302" v="206"/>
          <ac:picMkLst>
            <pc:docMk/>
            <pc:sldMk cId="1324797860" sldId="266"/>
            <ac:picMk id="8" creationId="{45ACC458-BF0D-40C4-AB64-19B026B91DA7}"/>
          </ac:picMkLst>
        </pc:picChg>
      </pc:sldChg>
      <pc:sldChg chg="addSp delSp modSp mod modClrScheme chgLayout">
        <pc:chgData name="Ming Hao Yong" userId="S::minghaoy@student.unimelb.edu.au::e68b469a-1e72-4bc2-b43b-d3e248280264" providerId="AD" clId="Web-{9E04101E-68DB-E438-868E-B3A9C2D08150}" dt="2020-09-30T02:19:04.302" v="206"/>
        <pc:sldMkLst>
          <pc:docMk/>
          <pc:sldMk cId="3371212870" sldId="267"/>
        </pc:sldMkLst>
        <pc:spChg chg="add mod ord">
          <ac:chgData name="Ming Hao Yong" userId="S::minghaoy@student.unimelb.edu.au::e68b469a-1e72-4bc2-b43b-d3e248280264" providerId="AD" clId="Web-{9E04101E-68DB-E438-868E-B3A9C2D08150}" dt="2020-09-30T02:19:04.302" v="206"/>
          <ac:spMkLst>
            <pc:docMk/>
            <pc:sldMk cId="3371212870" sldId="267"/>
            <ac:spMk id="2" creationId="{AC5D1F8B-0848-40EF-BC47-D9E0422C694B}"/>
          </ac:spMkLst>
        </pc:spChg>
        <pc:spChg chg="add mod">
          <ac:chgData name="Ming Hao Yong" userId="S::minghaoy@student.unimelb.edu.au::e68b469a-1e72-4bc2-b43b-d3e248280264" providerId="AD" clId="Web-{9E04101E-68DB-E438-868E-B3A9C2D08150}" dt="2020-09-30T02:13:42.064" v="102" actId="20577"/>
          <ac:spMkLst>
            <pc:docMk/>
            <pc:sldMk cId="3371212870" sldId="267"/>
            <ac:spMk id="3" creationId="{7F45C44C-B9F4-4FDF-BA6E-F4745D8EBF88}"/>
          </ac:spMkLst>
        </pc:spChg>
        <pc:spChg chg="del mod">
          <ac:chgData name="Ming Hao Yong" userId="S::minghaoy@student.unimelb.edu.au::e68b469a-1e72-4bc2-b43b-d3e248280264" providerId="AD" clId="Web-{9E04101E-68DB-E438-868E-B3A9C2D08150}" dt="2020-09-30T02:10:35.138" v="37"/>
          <ac:spMkLst>
            <pc:docMk/>
            <pc:sldMk cId="3371212870" sldId="267"/>
            <ac:spMk id="8" creationId="{A6E11AE9-CCA2-42BC-B670-748D9401D570}"/>
          </ac:spMkLst>
        </pc:spChg>
        <pc:picChg chg="mod">
          <ac:chgData name="Ming Hao Yong" userId="S::minghaoy@student.unimelb.edu.au::e68b469a-1e72-4bc2-b43b-d3e248280264" providerId="AD" clId="Web-{9E04101E-68DB-E438-868E-B3A9C2D08150}" dt="2020-09-30T02:09:42.435" v="24" actId="1076"/>
          <ac:picMkLst>
            <pc:docMk/>
            <pc:sldMk cId="3371212870" sldId="267"/>
            <ac:picMk id="4" creationId="{0B98F84E-29ED-42A7-AF31-14F3B0AD2F9B}"/>
          </ac:picMkLst>
        </pc:picChg>
        <pc:picChg chg="mod">
          <ac:chgData name="Ming Hao Yong" userId="S::minghaoy@student.unimelb.edu.au::e68b469a-1e72-4bc2-b43b-d3e248280264" providerId="AD" clId="Web-{9E04101E-68DB-E438-868E-B3A9C2D08150}" dt="2020-09-30T02:09:48.279" v="26" actId="1076"/>
          <ac:picMkLst>
            <pc:docMk/>
            <pc:sldMk cId="3371212870" sldId="267"/>
            <ac:picMk id="6" creationId="{00FF8D5D-3CBA-464F-B56D-4D8339B9E68B}"/>
          </ac:picMkLst>
        </pc:picChg>
      </pc:sldChg>
      <pc:sldChg chg="addSp modSp mod modClrScheme chgLayout">
        <pc:chgData name="Ming Hao Yong" userId="S::minghaoy@student.unimelb.edu.au::e68b469a-1e72-4bc2-b43b-d3e248280264" providerId="AD" clId="Web-{9E04101E-68DB-E438-868E-B3A9C2D08150}" dt="2020-09-30T02:19:04.302" v="206"/>
        <pc:sldMkLst>
          <pc:docMk/>
          <pc:sldMk cId="2328303485" sldId="268"/>
        </pc:sldMkLst>
        <pc:spChg chg="add mod ord">
          <ac:chgData name="Ming Hao Yong" userId="S::minghaoy@student.unimelb.edu.au::e68b469a-1e72-4bc2-b43b-d3e248280264" providerId="AD" clId="Web-{9E04101E-68DB-E438-868E-B3A9C2D08150}" dt="2020-09-30T02:19:04.302" v="206"/>
          <ac:spMkLst>
            <pc:docMk/>
            <pc:sldMk cId="2328303485" sldId="268"/>
            <ac:spMk id="2" creationId="{793C21C7-3DCA-4BBC-A5A2-FED4B6CB271B}"/>
          </ac:spMkLst>
        </pc:spChg>
        <pc:spChg chg="mod">
          <ac:chgData name="Ming Hao Yong" userId="S::minghaoy@student.unimelb.edu.au::e68b469a-1e72-4bc2-b43b-d3e248280264" providerId="AD" clId="Web-{9E04101E-68DB-E438-868E-B3A9C2D08150}" dt="2020-09-30T02:12:12.513" v="51" actId="1076"/>
          <ac:spMkLst>
            <pc:docMk/>
            <pc:sldMk cId="2328303485" sldId="268"/>
            <ac:spMk id="5" creationId="{FD43E747-8704-429F-85FD-D59286418CDD}"/>
          </ac:spMkLst>
        </pc:spChg>
        <pc:picChg chg="mod ord">
          <ac:chgData name="Ming Hao Yong" userId="S::minghaoy@student.unimelb.edu.au::e68b469a-1e72-4bc2-b43b-d3e248280264" providerId="AD" clId="Web-{9E04101E-68DB-E438-868E-B3A9C2D08150}" dt="2020-09-30T02:19:04.302" v="206"/>
          <ac:picMkLst>
            <pc:docMk/>
            <pc:sldMk cId="2328303485" sldId="268"/>
            <ac:picMk id="4" creationId="{FB5B8B25-2FCA-4A87-BD19-9C9498AC43B6}"/>
          </ac:picMkLst>
        </pc:picChg>
      </pc:sldChg>
      <pc:sldChg chg="modSp mod modClrScheme chgLayout">
        <pc:chgData name="Ming Hao Yong" userId="S::minghaoy@student.unimelb.edu.au::e68b469a-1e72-4bc2-b43b-d3e248280264" providerId="AD" clId="Web-{9E04101E-68DB-E438-868E-B3A9C2D08150}" dt="2020-09-30T02:19:04.302" v="206"/>
        <pc:sldMkLst>
          <pc:docMk/>
          <pc:sldMk cId="3197737754" sldId="269"/>
        </pc:sldMkLst>
        <pc:spChg chg="mod ord">
          <ac:chgData name="Ming Hao Yong" userId="S::minghaoy@student.unimelb.edu.au::e68b469a-1e72-4bc2-b43b-d3e248280264" providerId="AD" clId="Web-{9E04101E-68DB-E438-868E-B3A9C2D08150}" dt="2020-09-30T02:19:04.302" v="206"/>
          <ac:spMkLst>
            <pc:docMk/>
            <pc:sldMk cId="3197737754" sldId="269"/>
            <ac:spMk id="2" creationId="{20A2650B-2A88-5244-963B-8063A9F41B25}"/>
          </ac:spMkLst>
        </pc:spChg>
        <pc:spChg chg="mod ord">
          <ac:chgData name="Ming Hao Yong" userId="S::minghaoy@student.unimelb.edu.au::e68b469a-1e72-4bc2-b43b-d3e248280264" providerId="AD" clId="Web-{9E04101E-68DB-E438-868E-B3A9C2D08150}" dt="2020-09-30T02:19:04.302" v="206"/>
          <ac:spMkLst>
            <pc:docMk/>
            <pc:sldMk cId="3197737754" sldId="269"/>
            <ac:spMk id="3" creationId="{2857F45A-A25A-2146-A378-E88EA7844FBE}"/>
          </ac:spMkLst>
        </pc:spChg>
      </pc:sldChg>
      <pc:sldChg chg="modSp mod modClrScheme chgLayout">
        <pc:chgData name="Ming Hao Yong" userId="S::minghaoy@student.unimelb.edu.au::e68b469a-1e72-4bc2-b43b-d3e248280264" providerId="AD" clId="Web-{9E04101E-68DB-E438-868E-B3A9C2D08150}" dt="2020-09-30T02:19:04.302" v="206"/>
        <pc:sldMkLst>
          <pc:docMk/>
          <pc:sldMk cId="355658255" sldId="270"/>
        </pc:sldMkLst>
        <pc:spChg chg="mod ord">
          <ac:chgData name="Ming Hao Yong" userId="S::minghaoy@student.unimelb.edu.au::e68b469a-1e72-4bc2-b43b-d3e248280264" providerId="AD" clId="Web-{9E04101E-68DB-E438-868E-B3A9C2D08150}" dt="2020-09-30T02:19:04.302" v="206"/>
          <ac:spMkLst>
            <pc:docMk/>
            <pc:sldMk cId="355658255" sldId="270"/>
            <ac:spMk id="2" creationId="{3BA748C7-B1E4-3F43-AAF1-C8032665CB7B}"/>
          </ac:spMkLst>
        </pc:spChg>
        <pc:picChg chg="mod ord">
          <ac:chgData name="Ming Hao Yong" userId="S::minghaoy@student.unimelb.edu.au::e68b469a-1e72-4bc2-b43b-d3e248280264" providerId="AD" clId="Web-{9E04101E-68DB-E438-868E-B3A9C2D08150}" dt="2020-09-30T02:19:04.302" v="206"/>
          <ac:picMkLst>
            <pc:docMk/>
            <pc:sldMk cId="355658255" sldId="270"/>
            <ac:picMk id="5" creationId="{A5235BA4-3E4F-CE40-997E-FD4C29A8F0AB}"/>
          </ac:picMkLst>
        </pc:picChg>
      </pc:sldChg>
      <pc:sldChg chg="modSp mod modClrScheme chgLayout">
        <pc:chgData name="Ming Hao Yong" userId="S::minghaoy@student.unimelb.edu.au::e68b469a-1e72-4bc2-b43b-d3e248280264" providerId="AD" clId="Web-{9E04101E-68DB-E438-868E-B3A9C2D08150}" dt="2020-09-30T02:19:04.302" v="206"/>
        <pc:sldMkLst>
          <pc:docMk/>
          <pc:sldMk cId="832072286" sldId="271"/>
        </pc:sldMkLst>
        <pc:spChg chg="mod ord">
          <ac:chgData name="Ming Hao Yong" userId="S::minghaoy@student.unimelb.edu.au::e68b469a-1e72-4bc2-b43b-d3e248280264" providerId="AD" clId="Web-{9E04101E-68DB-E438-868E-B3A9C2D08150}" dt="2020-09-30T02:19:04.302" v="206"/>
          <ac:spMkLst>
            <pc:docMk/>
            <pc:sldMk cId="832072286" sldId="271"/>
            <ac:spMk id="2" creationId="{CA03B424-D74D-9F4F-8E05-1FE4D01A6351}"/>
          </ac:spMkLst>
        </pc:spChg>
        <pc:picChg chg="mod ord">
          <ac:chgData name="Ming Hao Yong" userId="S::minghaoy@student.unimelb.edu.au::e68b469a-1e72-4bc2-b43b-d3e248280264" providerId="AD" clId="Web-{9E04101E-68DB-E438-868E-B3A9C2D08150}" dt="2020-09-30T02:19:04.302" v="206"/>
          <ac:picMkLst>
            <pc:docMk/>
            <pc:sldMk cId="832072286" sldId="271"/>
            <ac:picMk id="4" creationId="{6CFAC06F-0000-4AC2-8E0D-A13C7607CE3B}"/>
          </ac:picMkLst>
        </pc:picChg>
      </pc:sldChg>
      <pc:sldChg chg="modSp mod modClrScheme chgLayout">
        <pc:chgData name="Ming Hao Yong" userId="S::minghaoy@student.unimelb.edu.au::e68b469a-1e72-4bc2-b43b-d3e248280264" providerId="AD" clId="Web-{9E04101E-68DB-E438-868E-B3A9C2D08150}" dt="2020-09-30T02:22:44.069" v="225" actId="20577"/>
        <pc:sldMkLst>
          <pc:docMk/>
          <pc:sldMk cId="501065481" sldId="272"/>
        </pc:sldMkLst>
        <pc:spChg chg="mod ord">
          <ac:chgData name="Ming Hao Yong" userId="S::minghaoy@student.unimelb.edu.au::e68b469a-1e72-4bc2-b43b-d3e248280264" providerId="AD" clId="Web-{9E04101E-68DB-E438-868E-B3A9C2D08150}" dt="2020-09-30T02:22:44.069" v="225" actId="20577"/>
          <ac:spMkLst>
            <pc:docMk/>
            <pc:sldMk cId="501065481" sldId="272"/>
            <ac:spMk id="2" creationId="{061F6FB3-B8DE-4C70-900D-AD6ED1E5F841}"/>
          </ac:spMkLst>
        </pc:spChg>
        <pc:picChg chg="mod ord">
          <ac:chgData name="Ming Hao Yong" userId="S::minghaoy@student.unimelb.edu.au::e68b469a-1e72-4bc2-b43b-d3e248280264" providerId="AD" clId="Web-{9E04101E-68DB-E438-868E-B3A9C2D08150}" dt="2020-09-30T02:19:04.302" v="206"/>
          <ac:picMkLst>
            <pc:docMk/>
            <pc:sldMk cId="501065481" sldId="272"/>
            <ac:picMk id="4" creationId="{5C41A900-868F-483C-A421-DEB4A4A2B1FB}"/>
          </ac:picMkLst>
        </pc:picChg>
      </pc:sldChg>
      <pc:sldChg chg="modSp mod modClrScheme chgLayout">
        <pc:chgData name="Ming Hao Yong" userId="S::minghaoy@student.unimelb.edu.au::e68b469a-1e72-4bc2-b43b-d3e248280264" providerId="AD" clId="Web-{9E04101E-68DB-E438-868E-B3A9C2D08150}" dt="2020-09-30T02:22:47.944" v="230" actId="20577"/>
        <pc:sldMkLst>
          <pc:docMk/>
          <pc:sldMk cId="3299667640" sldId="273"/>
        </pc:sldMkLst>
        <pc:spChg chg="mod ord">
          <ac:chgData name="Ming Hao Yong" userId="S::minghaoy@student.unimelb.edu.au::e68b469a-1e72-4bc2-b43b-d3e248280264" providerId="AD" clId="Web-{9E04101E-68DB-E438-868E-B3A9C2D08150}" dt="2020-09-30T02:22:47.944" v="230" actId="20577"/>
          <ac:spMkLst>
            <pc:docMk/>
            <pc:sldMk cId="3299667640" sldId="273"/>
            <ac:spMk id="2" creationId="{45BDB116-5C11-45DD-B5E6-DBE929046DDD}"/>
          </ac:spMkLst>
        </pc:spChg>
        <pc:spChg chg="mod ord">
          <ac:chgData name="Ming Hao Yong" userId="S::minghaoy@student.unimelb.edu.au::e68b469a-1e72-4bc2-b43b-d3e248280264" providerId="AD" clId="Web-{9E04101E-68DB-E438-868E-B3A9C2D08150}" dt="2020-09-30T02:19:04.302" v="206"/>
          <ac:spMkLst>
            <pc:docMk/>
            <pc:sldMk cId="3299667640" sldId="273"/>
            <ac:spMk id="3" creationId="{53E67206-B573-4082-9784-234C0CB5C8C3}"/>
          </ac:spMkLst>
        </pc:spChg>
      </pc:sldChg>
      <pc:sldChg chg="modSp mod modClrScheme chgLayout">
        <pc:chgData name="Ming Hao Yong" userId="S::minghaoy@student.unimelb.edu.au::e68b469a-1e72-4bc2-b43b-d3e248280264" providerId="AD" clId="Web-{9E04101E-68DB-E438-868E-B3A9C2D08150}" dt="2020-09-30T02:19:04.302" v="206"/>
        <pc:sldMkLst>
          <pc:docMk/>
          <pc:sldMk cId="1051373420" sldId="274"/>
        </pc:sldMkLst>
        <pc:spChg chg="mod ord">
          <ac:chgData name="Ming Hao Yong" userId="S::minghaoy@student.unimelb.edu.au::e68b469a-1e72-4bc2-b43b-d3e248280264" providerId="AD" clId="Web-{9E04101E-68DB-E438-868E-B3A9C2D08150}" dt="2020-09-30T02:19:04.302" v="206"/>
          <ac:spMkLst>
            <pc:docMk/>
            <pc:sldMk cId="1051373420" sldId="274"/>
            <ac:spMk id="2" creationId="{94BC7BAC-16EE-42C1-8A6C-1EFAA139338A}"/>
          </ac:spMkLst>
        </pc:spChg>
        <pc:spChg chg="mod ord">
          <ac:chgData name="Ming Hao Yong" userId="S::minghaoy@student.unimelb.edu.au::e68b469a-1e72-4bc2-b43b-d3e248280264" providerId="AD" clId="Web-{9E04101E-68DB-E438-868E-B3A9C2D08150}" dt="2020-09-30T02:19:04.302" v="206"/>
          <ac:spMkLst>
            <pc:docMk/>
            <pc:sldMk cId="1051373420" sldId="274"/>
            <ac:spMk id="3" creationId="{06877AE6-16BB-4D38-8151-E5232AB5EAEE}"/>
          </ac:spMkLst>
        </pc:spChg>
      </pc:sldChg>
      <pc:sldChg chg="addSp delSp modSp mod modClrScheme delDesignElem chgLayout">
        <pc:chgData name="Ming Hao Yong" userId="S::minghaoy@student.unimelb.edu.au::e68b469a-1e72-4bc2-b43b-d3e248280264" providerId="AD" clId="Web-{9E04101E-68DB-E438-868E-B3A9C2D08150}" dt="2020-09-30T02:20:31.647" v="218" actId="20577"/>
        <pc:sldMkLst>
          <pc:docMk/>
          <pc:sldMk cId="442788920" sldId="275"/>
        </pc:sldMkLst>
        <pc:spChg chg="add mod ord">
          <ac:chgData name="Ming Hao Yong" userId="S::minghaoy@student.unimelb.edu.au::e68b469a-1e72-4bc2-b43b-d3e248280264" providerId="AD" clId="Web-{9E04101E-68DB-E438-868E-B3A9C2D08150}" dt="2020-09-30T02:20:31.647" v="218" actId="20577"/>
          <ac:spMkLst>
            <pc:docMk/>
            <pc:sldMk cId="442788920" sldId="275"/>
            <ac:spMk id="2" creationId="{76B5A1E5-D21D-4C9F-BABB-35CDFC7AB2C0}"/>
          </ac:spMkLst>
        </pc:spChg>
        <pc:spChg chg="add del mod ord">
          <ac:chgData name="Ming Hao Yong" userId="S::minghaoy@student.unimelb.edu.au::e68b469a-1e72-4bc2-b43b-d3e248280264" providerId="AD" clId="Web-{9E04101E-68DB-E438-868E-B3A9C2D08150}" dt="2020-09-30T02:20:19.600" v="215"/>
          <ac:spMkLst>
            <pc:docMk/>
            <pc:sldMk cId="442788920" sldId="275"/>
            <ac:spMk id="3" creationId="{516894AB-836D-4B44-98A9-3364DD5995E7}"/>
          </ac:spMkLst>
        </pc:spChg>
        <pc:spChg chg="add del">
          <ac:chgData name="Ming Hao Yong" userId="S::minghaoy@student.unimelb.edu.au::e68b469a-1e72-4bc2-b43b-d3e248280264" providerId="AD" clId="Web-{9E04101E-68DB-E438-868E-B3A9C2D08150}" dt="2020-09-30T02:20:13.928" v="214"/>
          <ac:spMkLst>
            <pc:docMk/>
            <pc:sldMk cId="442788920" sldId="275"/>
            <ac:spMk id="9" creationId="{2ABBB681-F4D2-40F2-ACC3-DE0B4B4880EF}"/>
          </ac:spMkLst>
        </pc:spChg>
        <pc:spChg chg="add del">
          <ac:chgData name="Ming Hao Yong" userId="S::minghaoy@student.unimelb.edu.au::e68b469a-1e72-4bc2-b43b-d3e248280264" providerId="AD" clId="Web-{9E04101E-68DB-E438-868E-B3A9C2D08150}" dt="2020-09-30T02:20:13.928" v="214"/>
          <ac:spMkLst>
            <pc:docMk/>
            <pc:sldMk cId="442788920" sldId="275"/>
            <ac:spMk id="11" creationId="{09388ED0-1FEF-4E11-B488-BD661D1AC1A6}"/>
          </ac:spMkLst>
        </pc:spChg>
        <pc:picChg chg="mod ord">
          <ac:chgData name="Ming Hao Yong" userId="S::minghaoy@student.unimelb.edu.au::e68b469a-1e72-4bc2-b43b-d3e248280264" providerId="AD" clId="Web-{9E04101E-68DB-E438-868E-B3A9C2D08150}" dt="2020-09-30T02:20:19.600" v="215"/>
          <ac:picMkLst>
            <pc:docMk/>
            <pc:sldMk cId="442788920" sldId="275"/>
            <ac:picMk id="4" creationId="{2907996E-E3F9-465A-B248-19FB0911FF2B}"/>
          </ac:picMkLst>
        </pc:picChg>
      </pc:sldChg>
      <pc:sldChg chg="addSp delSp modSp new mod modClrScheme chgLayout">
        <pc:chgData name="Ming Hao Yong" userId="S::minghaoy@student.unimelb.edu.au::e68b469a-1e72-4bc2-b43b-d3e248280264" providerId="AD" clId="Web-{9E04101E-68DB-E438-868E-B3A9C2D08150}" dt="2020-09-30T02:19:04.302" v="206"/>
        <pc:sldMkLst>
          <pc:docMk/>
          <pc:sldMk cId="1277657152" sldId="276"/>
        </pc:sldMkLst>
        <pc:spChg chg="del">
          <ac:chgData name="Ming Hao Yong" userId="S::minghaoy@student.unimelb.edu.au::e68b469a-1e72-4bc2-b43b-d3e248280264" providerId="AD" clId="Web-{9E04101E-68DB-E438-868E-B3A9C2D08150}" dt="2020-09-30T02:17:39.283" v="189"/>
          <ac:spMkLst>
            <pc:docMk/>
            <pc:sldMk cId="1277657152" sldId="276"/>
            <ac:spMk id="2" creationId="{3A00D09D-268E-46EF-849F-5BC1DF9FBB34}"/>
          </ac:spMkLst>
        </pc:spChg>
        <pc:spChg chg="del">
          <ac:chgData name="Ming Hao Yong" userId="S::minghaoy@student.unimelb.edu.au::e68b469a-1e72-4bc2-b43b-d3e248280264" providerId="AD" clId="Web-{9E04101E-68DB-E438-868E-B3A9C2D08150}" dt="2020-09-30T02:16:24.955" v="156"/>
          <ac:spMkLst>
            <pc:docMk/>
            <pc:sldMk cId="1277657152" sldId="276"/>
            <ac:spMk id="3" creationId="{1CB5052E-9058-4774-8000-8D1774BF1756}"/>
          </ac:spMkLst>
        </pc:spChg>
        <pc:spChg chg="add mod">
          <ac:chgData name="Ming Hao Yong" userId="S::minghaoy@student.unimelb.edu.au::e68b469a-1e72-4bc2-b43b-d3e248280264" providerId="AD" clId="Web-{9E04101E-68DB-E438-868E-B3A9C2D08150}" dt="2020-09-30T02:18:01.956" v="202" actId="1076"/>
          <ac:spMkLst>
            <pc:docMk/>
            <pc:sldMk cId="1277657152" sldId="276"/>
            <ac:spMk id="5" creationId="{DCC65410-4D4F-4FB7-8EAB-6A2CDB95F236}"/>
          </ac:spMkLst>
        </pc:spChg>
        <pc:picChg chg="add mod ord">
          <ac:chgData name="Ming Hao Yong" userId="S::minghaoy@student.unimelb.edu.au::e68b469a-1e72-4bc2-b43b-d3e248280264" providerId="AD" clId="Web-{9E04101E-68DB-E438-868E-B3A9C2D08150}" dt="2020-09-30T02:19:04.302" v="206"/>
          <ac:picMkLst>
            <pc:docMk/>
            <pc:sldMk cId="1277657152" sldId="276"/>
            <ac:picMk id="4" creationId="{31681A92-9548-4CB4-8CA9-B7613E6DED4A}"/>
          </ac:picMkLst>
        </pc:picChg>
      </pc:sldChg>
      <pc:sldMasterChg chg="add del addSldLayout delSldLayout">
        <pc:chgData name="Ming Hao Yong" userId="S::minghaoy@student.unimelb.edu.au::e68b469a-1e72-4bc2-b43b-d3e248280264" providerId="AD" clId="Web-{9E04101E-68DB-E438-868E-B3A9C2D08150}" dt="2020-09-30T02:19:04.302" v="206"/>
        <pc:sldMasterMkLst>
          <pc:docMk/>
          <pc:sldMasterMk cId="3541706549" sldId="2147483708"/>
        </pc:sldMasterMkLst>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3533558138" sldId="2147483709"/>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209132216" sldId="2147483710"/>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316084820" sldId="2147483711"/>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1677523757" sldId="2147483712"/>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2141614199" sldId="2147483713"/>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3887491683" sldId="2147483714"/>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2277331777" sldId="2147483715"/>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1201934353" sldId="2147483716"/>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1752117509" sldId="2147483717"/>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64424856" sldId="2147483718"/>
          </pc:sldLayoutMkLst>
        </pc:sldLayoutChg>
        <pc:sldLayoutChg chg="add del">
          <pc:chgData name="Ming Hao Yong" userId="S::minghaoy@student.unimelb.edu.au::e68b469a-1e72-4bc2-b43b-d3e248280264" providerId="AD" clId="Web-{9E04101E-68DB-E438-868E-B3A9C2D08150}" dt="2020-09-30T02:19:04.302" v="206"/>
          <pc:sldLayoutMkLst>
            <pc:docMk/>
            <pc:sldMasterMk cId="3541706549" sldId="2147483708"/>
            <pc:sldLayoutMk cId="1474537859" sldId="2147483719"/>
          </pc:sldLayoutMkLst>
        </pc:sldLayoutChg>
      </pc:sldMasterChg>
      <pc:sldMasterChg chg="add del addSldLayout delSldLayout modSldLayout">
        <pc:chgData name="Ming Hao Yong" userId="S::minghaoy@student.unimelb.edu.au::e68b469a-1e72-4bc2-b43b-d3e248280264" providerId="AD" clId="Web-{9E04101E-68DB-E438-868E-B3A9C2D08150}" dt="2020-09-30T02:19:04.302" v="206"/>
        <pc:sldMasterMkLst>
          <pc:docMk/>
          <pc:sldMasterMk cId="3424423399" sldId="2147483720"/>
        </pc:sldMasterMkLst>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2695676269" sldId="2147483721"/>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2636288102" sldId="2147483722"/>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1898062911" sldId="2147483723"/>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1360341504" sldId="2147483724"/>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2345547297" sldId="2147483725"/>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3236207923" sldId="2147483726"/>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115284562" sldId="2147483727"/>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266874752" sldId="2147483728"/>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4164849902" sldId="2147483729"/>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1282330020" sldId="2147483730"/>
          </pc:sldLayoutMkLst>
        </pc:sldLayoutChg>
        <pc:sldLayoutChg chg="add del mod replId">
          <pc:chgData name="Ming Hao Yong" userId="S::minghaoy@student.unimelb.edu.au::e68b469a-1e72-4bc2-b43b-d3e248280264" providerId="AD" clId="Web-{9E04101E-68DB-E438-868E-B3A9C2D08150}" dt="2020-09-30T02:19:04.302" v="206"/>
          <pc:sldLayoutMkLst>
            <pc:docMk/>
            <pc:sldMasterMk cId="3424423399" sldId="2147483720"/>
            <pc:sldLayoutMk cId="405534148" sldId="2147483731"/>
          </pc:sldLayoutMkLst>
        </pc:sldLayoutChg>
      </pc:sldMasterChg>
    </pc:docChg>
  </pc:docChgLst>
  <pc:docChgLst>
    <pc:chgData name="Tuan Khoi Nguyen" userId="S::tuankhoin@student.unimelb.edu.au::20f632dc-a307-4cc9-b585-ee37c65d29cf" providerId="AD" clId="Web-{E8EA3F7D-41EF-83B8-9BED-C0D807B84F29}"/>
    <pc:docChg chg="addSld delSld modSld sldOrd">
      <pc:chgData name="Tuan Khoi Nguyen" userId="S::tuankhoin@student.unimelb.edu.au::20f632dc-a307-4cc9-b585-ee37c65d29cf" providerId="AD" clId="Web-{E8EA3F7D-41EF-83B8-9BED-C0D807B84F29}" dt="2020-10-01T02:09:26.245" v="1833"/>
      <pc:docMkLst>
        <pc:docMk/>
      </pc:docMkLst>
      <pc:sldChg chg="modSp">
        <pc:chgData name="Tuan Khoi Nguyen" userId="S::tuankhoin@student.unimelb.edu.au::20f632dc-a307-4cc9-b585-ee37c65d29cf" providerId="AD" clId="Web-{E8EA3F7D-41EF-83B8-9BED-C0D807B84F29}" dt="2020-10-01T01:58:57.529" v="1769" actId="14100"/>
        <pc:sldMkLst>
          <pc:docMk/>
          <pc:sldMk cId="109857222" sldId="256"/>
        </pc:sldMkLst>
        <pc:spChg chg="mod">
          <ac:chgData name="Tuan Khoi Nguyen" userId="S::tuankhoin@student.unimelb.edu.au::20f632dc-a307-4cc9-b585-ee37c65d29cf" providerId="AD" clId="Web-{E8EA3F7D-41EF-83B8-9BED-C0D807B84F29}" dt="2020-10-01T01:58:57.529" v="1769" actId="14100"/>
          <ac:spMkLst>
            <pc:docMk/>
            <pc:sldMk cId="109857222" sldId="256"/>
            <ac:spMk id="3" creationId="{00000000-0000-0000-0000-000000000000}"/>
          </ac:spMkLst>
        </pc:spChg>
      </pc:sldChg>
      <pc:sldChg chg="del">
        <pc:chgData name="Tuan Khoi Nguyen" userId="S::tuankhoin@student.unimelb.edu.au::20f632dc-a307-4cc9-b585-ee37c65d29cf" providerId="AD" clId="Web-{E8EA3F7D-41EF-83B8-9BED-C0D807B84F29}" dt="2020-10-01T00:08:26.001" v="67"/>
        <pc:sldMkLst>
          <pc:docMk/>
          <pc:sldMk cId="2437977913" sldId="259"/>
        </pc:sldMkLst>
      </pc:sldChg>
      <pc:sldChg chg="modSp ord modNotes">
        <pc:chgData name="Tuan Khoi Nguyen" userId="S::tuankhoin@student.unimelb.edu.au::20f632dc-a307-4cc9-b585-ee37c65d29cf" providerId="AD" clId="Web-{E8EA3F7D-41EF-83B8-9BED-C0D807B84F29}" dt="2020-10-01T01:49:53.377" v="1519"/>
        <pc:sldMkLst>
          <pc:docMk/>
          <pc:sldMk cId="3644934590" sldId="261"/>
        </pc:sldMkLst>
        <pc:spChg chg="mod">
          <ac:chgData name="Tuan Khoi Nguyen" userId="S::tuankhoin@student.unimelb.edu.au::20f632dc-a307-4cc9-b585-ee37c65d29cf" providerId="AD" clId="Web-{E8EA3F7D-41EF-83B8-9BED-C0D807B84F29}" dt="2020-10-01T01:23:31.250" v="620" actId="20577"/>
          <ac:spMkLst>
            <pc:docMk/>
            <pc:sldMk cId="3644934590" sldId="261"/>
            <ac:spMk id="2" creationId="{E0A0E764-8F49-4343-B8CA-19E9ABB4843A}"/>
          </ac:spMkLst>
        </pc:spChg>
        <pc:spChg chg="mod">
          <ac:chgData name="Tuan Khoi Nguyen" userId="S::tuankhoin@student.unimelb.edu.au::20f632dc-a307-4cc9-b585-ee37c65d29cf" providerId="AD" clId="Web-{E8EA3F7D-41EF-83B8-9BED-C0D807B84F29}" dt="2020-10-01T01:39:57.177" v="1258" actId="20577"/>
          <ac:spMkLst>
            <pc:docMk/>
            <pc:sldMk cId="3644934590" sldId="261"/>
            <ac:spMk id="3" creationId="{E9D2A5DA-73C8-4FB7-A487-1571CD573C1F}"/>
          </ac:spMkLst>
        </pc:spChg>
      </pc:sldChg>
      <pc:sldChg chg="addSp modSp addAnim modAnim">
        <pc:chgData name="Tuan Khoi Nguyen" userId="S::tuankhoin@student.unimelb.edu.au::20f632dc-a307-4cc9-b585-ee37c65d29cf" providerId="AD" clId="Web-{E8EA3F7D-41EF-83B8-9BED-C0D807B84F29}" dt="2020-10-01T02:05:39.396" v="1796"/>
        <pc:sldMkLst>
          <pc:docMk/>
          <pc:sldMk cId="598647157" sldId="262"/>
        </pc:sldMkLst>
        <pc:spChg chg="mod">
          <ac:chgData name="Tuan Khoi Nguyen" userId="S::tuankhoin@student.unimelb.edu.au::20f632dc-a307-4cc9-b585-ee37c65d29cf" providerId="AD" clId="Web-{E8EA3F7D-41EF-83B8-9BED-C0D807B84F29}" dt="2020-10-01T01:10:06.124" v="291" actId="1076"/>
          <ac:spMkLst>
            <pc:docMk/>
            <pc:sldMk cId="598647157" sldId="262"/>
            <ac:spMk id="3" creationId="{E9D2A5DA-73C8-4FB7-A487-1571CD573C1F}"/>
          </ac:spMkLst>
        </pc:spChg>
        <pc:spChg chg="add mod">
          <ac:chgData name="Tuan Khoi Nguyen" userId="S::tuankhoin@student.unimelb.edu.au::20f632dc-a307-4cc9-b585-ee37c65d29cf" providerId="AD" clId="Web-{E8EA3F7D-41EF-83B8-9BED-C0D807B84F29}" dt="2020-10-01T01:19:56.808" v="608" actId="20577"/>
          <ac:spMkLst>
            <pc:docMk/>
            <pc:sldMk cId="598647157" sldId="262"/>
            <ac:spMk id="5" creationId="{69C09968-BF38-41E0-85F1-AA7594744F1F}"/>
          </ac:spMkLst>
        </pc:spChg>
      </pc:sldChg>
      <pc:sldChg chg="modNotes">
        <pc:chgData name="Tuan Khoi Nguyen" userId="S::tuankhoin@student.unimelb.edu.au::20f632dc-a307-4cc9-b585-ee37c65d29cf" providerId="AD" clId="Web-{E8EA3F7D-41EF-83B8-9BED-C0D807B84F29}" dt="2020-10-01T01:50:10.564" v="1520"/>
        <pc:sldMkLst>
          <pc:docMk/>
          <pc:sldMk cId="1324797860" sldId="266"/>
        </pc:sldMkLst>
      </pc:sldChg>
      <pc:sldChg chg="del">
        <pc:chgData name="Tuan Khoi Nguyen" userId="S::tuankhoin@student.unimelb.edu.au::20f632dc-a307-4cc9-b585-ee37c65d29cf" providerId="AD" clId="Web-{E8EA3F7D-41EF-83B8-9BED-C0D807B84F29}" dt="2020-10-01T00:05:59.670" v="54"/>
        <pc:sldMkLst>
          <pc:docMk/>
          <pc:sldMk cId="3371212870" sldId="267"/>
        </pc:sldMkLst>
      </pc:sldChg>
      <pc:sldChg chg="modSp del">
        <pc:chgData name="Tuan Khoi Nguyen" userId="S::tuankhoin@student.unimelb.edu.au::20f632dc-a307-4cc9-b585-ee37c65d29cf" providerId="AD" clId="Web-{E8EA3F7D-41EF-83B8-9BED-C0D807B84F29}" dt="2020-10-01T00:08:15.813" v="66"/>
        <pc:sldMkLst>
          <pc:docMk/>
          <pc:sldMk cId="2328303485" sldId="268"/>
        </pc:sldMkLst>
        <pc:picChg chg="mod">
          <ac:chgData name="Tuan Khoi Nguyen" userId="S::tuankhoin@student.unimelb.edu.au::20f632dc-a307-4cc9-b585-ee37c65d29cf" providerId="AD" clId="Web-{E8EA3F7D-41EF-83B8-9BED-C0D807B84F29}" dt="2020-10-01T00:06:27.342" v="59" actId="1076"/>
          <ac:picMkLst>
            <pc:docMk/>
            <pc:sldMk cId="2328303485" sldId="268"/>
            <ac:picMk id="4" creationId="{FB5B8B25-2FCA-4A87-BD19-9C9498AC43B6}"/>
          </ac:picMkLst>
        </pc:picChg>
      </pc:sldChg>
      <pc:sldChg chg="addSp modSp addAnim modAnim modNotes">
        <pc:chgData name="Tuan Khoi Nguyen" userId="S::tuankhoin@student.unimelb.edu.au::20f632dc-a307-4cc9-b585-ee37c65d29cf" providerId="AD" clId="Web-{E8EA3F7D-41EF-83B8-9BED-C0D807B84F29}" dt="2020-10-01T02:09:26.245" v="1833"/>
        <pc:sldMkLst>
          <pc:docMk/>
          <pc:sldMk cId="3197737754" sldId="269"/>
        </pc:sldMkLst>
        <pc:spChg chg="add mod">
          <ac:chgData name="Tuan Khoi Nguyen" userId="S::tuankhoin@student.unimelb.edu.au::20f632dc-a307-4cc9-b585-ee37c65d29cf" providerId="AD" clId="Web-{E8EA3F7D-41EF-83B8-9BED-C0D807B84F29}" dt="2020-10-01T02:03:42.816" v="1789" actId="20577"/>
          <ac:spMkLst>
            <pc:docMk/>
            <pc:sldMk cId="3197737754" sldId="269"/>
            <ac:spMk id="4" creationId="{10F0AB8A-88DA-4E08-BA24-F8F956EA1189}"/>
          </ac:spMkLst>
        </pc:spChg>
        <pc:picChg chg="add mod">
          <ac:chgData name="Tuan Khoi Nguyen" userId="S::tuankhoin@student.unimelb.edu.au::20f632dc-a307-4cc9-b585-ee37c65d29cf" providerId="AD" clId="Web-{E8EA3F7D-41EF-83B8-9BED-C0D807B84F29}" dt="2020-10-01T02:03:56.066" v="1795" actId="1076"/>
          <ac:picMkLst>
            <pc:docMk/>
            <pc:sldMk cId="3197737754" sldId="269"/>
            <ac:picMk id="5" creationId="{EA7C3906-0CDD-47F8-A219-96ABF9517589}"/>
          </ac:picMkLst>
        </pc:picChg>
        <pc:picChg chg="mod">
          <ac:chgData name="Tuan Khoi Nguyen" userId="S::tuankhoin@student.unimelb.edu.au::20f632dc-a307-4cc9-b585-ee37c65d29cf" providerId="AD" clId="Web-{E8EA3F7D-41EF-83B8-9BED-C0D807B84F29}" dt="2020-10-01T02:03:56.051" v="1794" actId="1076"/>
          <ac:picMkLst>
            <pc:docMk/>
            <pc:sldMk cId="3197737754" sldId="269"/>
            <ac:picMk id="6" creationId="{FD76EADA-8D9F-B841-9487-1FF44A87AFFC}"/>
          </ac:picMkLst>
        </pc:picChg>
      </pc:sldChg>
      <pc:sldChg chg="addSp modSp addAnim delAnim modAnim">
        <pc:chgData name="Tuan Khoi Nguyen" userId="S::tuankhoin@student.unimelb.edu.au::20f632dc-a307-4cc9-b585-ee37c65d29cf" providerId="AD" clId="Web-{E8EA3F7D-41EF-83B8-9BED-C0D807B84F29}" dt="2020-10-01T02:03:24.831" v="1786"/>
        <pc:sldMkLst>
          <pc:docMk/>
          <pc:sldMk cId="355658255" sldId="270"/>
        </pc:sldMkLst>
        <pc:picChg chg="add mod">
          <ac:chgData name="Tuan Khoi Nguyen" userId="S::tuankhoin@student.unimelb.edu.au::20f632dc-a307-4cc9-b585-ee37c65d29cf" providerId="AD" clId="Web-{E8EA3F7D-41EF-83B8-9BED-C0D807B84F29}" dt="2020-10-01T02:01:47.470" v="1778" actId="1076"/>
          <ac:picMkLst>
            <pc:docMk/>
            <pc:sldMk cId="355658255" sldId="270"/>
            <ac:picMk id="3" creationId="{5EB64CA4-B4C8-4F15-B2F0-1188D2FE80C0}"/>
          </ac:picMkLst>
        </pc:picChg>
        <pc:picChg chg="mod ord">
          <ac:chgData name="Tuan Khoi Nguyen" userId="S::tuankhoin@student.unimelb.edu.au::20f632dc-a307-4cc9-b585-ee37c65d29cf" providerId="AD" clId="Web-{E8EA3F7D-41EF-83B8-9BED-C0D807B84F29}" dt="2020-10-01T02:03:24.831" v="1786"/>
          <ac:picMkLst>
            <pc:docMk/>
            <pc:sldMk cId="355658255" sldId="270"/>
            <ac:picMk id="5" creationId="{A5235BA4-3E4F-CE40-997E-FD4C29A8F0AB}"/>
          </ac:picMkLst>
        </pc:picChg>
      </pc:sldChg>
      <pc:sldChg chg="addSp modSp">
        <pc:chgData name="Tuan Khoi Nguyen" userId="S::tuankhoin@student.unimelb.edu.au::20f632dc-a307-4cc9-b585-ee37c65d29cf" providerId="AD" clId="Web-{E8EA3F7D-41EF-83B8-9BED-C0D807B84F29}" dt="2020-10-01T00:38:14.408" v="138" actId="1076"/>
        <pc:sldMkLst>
          <pc:docMk/>
          <pc:sldMk cId="3299667640" sldId="273"/>
        </pc:sldMkLst>
        <pc:spChg chg="mod">
          <ac:chgData name="Tuan Khoi Nguyen" userId="S::tuankhoin@student.unimelb.edu.au::20f632dc-a307-4cc9-b585-ee37c65d29cf" providerId="AD" clId="Web-{E8EA3F7D-41EF-83B8-9BED-C0D807B84F29}" dt="2020-10-01T00:36:41.203" v="129" actId="14100"/>
          <ac:spMkLst>
            <pc:docMk/>
            <pc:sldMk cId="3299667640" sldId="273"/>
            <ac:spMk id="3" creationId="{53E67206-B573-4082-9784-234C0CB5C8C3}"/>
          </ac:spMkLst>
        </pc:spChg>
        <pc:picChg chg="add mod ord">
          <ac:chgData name="Tuan Khoi Nguyen" userId="S::tuankhoin@student.unimelb.edu.au::20f632dc-a307-4cc9-b585-ee37c65d29cf" providerId="AD" clId="Web-{E8EA3F7D-41EF-83B8-9BED-C0D807B84F29}" dt="2020-10-01T00:37:39.173" v="135" actId="1076"/>
          <ac:picMkLst>
            <pc:docMk/>
            <pc:sldMk cId="3299667640" sldId="273"/>
            <ac:picMk id="4" creationId="{5DCBC787-2079-4EC8-91E0-1256083F178A}"/>
          </ac:picMkLst>
        </pc:picChg>
        <pc:picChg chg="add mod">
          <ac:chgData name="Tuan Khoi Nguyen" userId="S::tuankhoin@student.unimelb.edu.au::20f632dc-a307-4cc9-b585-ee37c65d29cf" providerId="AD" clId="Web-{E8EA3F7D-41EF-83B8-9BED-C0D807B84F29}" dt="2020-10-01T00:38:14.408" v="138" actId="1076"/>
          <ac:picMkLst>
            <pc:docMk/>
            <pc:sldMk cId="3299667640" sldId="273"/>
            <ac:picMk id="5" creationId="{49E0AC83-B698-4C99-81A9-DAABF3665C74}"/>
          </ac:picMkLst>
        </pc:picChg>
      </pc:sldChg>
      <pc:sldChg chg="addSp delSp modSp">
        <pc:chgData name="Tuan Khoi Nguyen" userId="S::tuankhoin@student.unimelb.edu.au::20f632dc-a307-4cc9-b585-ee37c65d29cf" providerId="AD" clId="Web-{E8EA3F7D-41EF-83B8-9BED-C0D807B84F29}" dt="2020-10-01T02:02:38.502" v="1785" actId="1076"/>
        <pc:sldMkLst>
          <pc:docMk/>
          <pc:sldMk cId="1051373420" sldId="274"/>
        </pc:sldMkLst>
        <pc:spChg chg="mod">
          <ac:chgData name="Tuan Khoi Nguyen" userId="S::tuankhoin@student.unimelb.edu.au::20f632dc-a307-4cc9-b585-ee37c65d29cf" providerId="AD" clId="Web-{E8EA3F7D-41EF-83B8-9BED-C0D807B84F29}" dt="2020-10-01T00:02:13.822" v="9" actId="20577"/>
          <ac:spMkLst>
            <pc:docMk/>
            <pc:sldMk cId="1051373420" sldId="274"/>
            <ac:spMk id="2" creationId="{94BC7BAC-16EE-42C1-8A6C-1EFAA139338A}"/>
          </ac:spMkLst>
        </pc:spChg>
        <pc:spChg chg="mod">
          <ac:chgData name="Tuan Khoi Nguyen" userId="S::tuankhoin@student.unimelb.edu.au::20f632dc-a307-4cc9-b585-ee37c65d29cf" providerId="AD" clId="Web-{E8EA3F7D-41EF-83B8-9BED-C0D807B84F29}" dt="2020-10-01T01:59:45.077" v="1773" actId="20577"/>
          <ac:spMkLst>
            <pc:docMk/>
            <pc:sldMk cId="1051373420" sldId="274"/>
            <ac:spMk id="3" creationId="{06877AE6-16BB-4D38-8151-E5232AB5EAEE}"/>
          </ac:spMkLst>
        </pc:spChg>
        <pc:picChg chg="add del mod">
          <ac:chgData name="Tuan Khoi Nguyen" userId="S::tuankhoin@student.unimelb.edu.au::20f632dc-a307-4cc9-b585-ee37c65d29cf" providerId="AD" clId="Web-{E8EA3F7D-41EF-83B8-9BED-C0D807B84F29}" dt="2020-10-01T00:03:27.339" v="46"/>
          <ac:picMkLst>
            <pc:docMk/>
            <pc:sldMk cId="1051373420" sldId="274"/>
            <ac:picMk id="4" creationId="{7FFF430B-9E60-4D42-9F12-075FD777B3B6}"/>
          </ac:picMkLst>
        </pc:picChg>
        <pc:picChg chg="add mod">
          <ac:chgData name="Tuan Khoi Nguyen" userId="S::tuankhoin@student.unimelb.edu.au::20f632dc-a307-4cc9-b585-ee37c65d29cf" providerId="AD" clId="Web-{E8EA3F7D-41EF-83B8-9BED-C0D807B84F29}" dt="2020-10-01T02:02:38.502" v="1785" actId="1076"/>
          <ac:picMkLst>
            <pc:docMk/>
            <pc:sldMk cId="1051373420" sldId="274"/>
            <ac:picMk id="5" creationId="{681C33E6-7901-488B-89C5-6A47185F74CD}"/>
          </ac:picMkLst>
        </pc:picChg>
      </pc:sldChg>
      <pc:sldChg chg="addSp delSp modSp addAnim modAnim modNotes">
        <pc:chgData name="Tuan Khoi Nguyen" userId="S::tuankhoin@student.unimelb.edu.au::20f632dc-a307-4cc9-b585-ee37c65d29cf" providerId="AD" clId="Web-{E8EA3F7D-41EF-83B8-9BED-C0D807B84F29}" dt="2020-10-01T02:02:17.408" v="1783" actId="1076"/>
        <pc:sldMkLst>
          <pc:docMk/>
          <pc:sldMk cId="442788920" sldId="275"/>
        </pc:sldMkLst>
        <pc:picChg chg="add mod">
          <ac:chgData name="Tuan Khoi Nguyen" userId="S::tuankhoin@student.unimelb.edu.au::20f632dc-a307-4cc9-b585-ee37c65d29cf" providerId="AD" clId="Web-{E8EA3F7D-41EF-83B8-9BED-C0D807B84F29}" dt="2020-10-01T00:12:41.630" v="71" actId="1076"/>
          <ac:picMkLst>
            <pc:docMk/>
            <pc:sldMk cId="442788920" sldId="275"/>
            <ac:picMk id="3" creationId="{29FC44CF-0470-4D3A-B7CA-1B8E16A813CE}"/>
          </ac:picMkLst>
        </pc:picChg>
        <pc:picChg chg="mod">
          <ac:chgData name="Tuan Khoi Nguyen" userId="S::tuankhoin@student.unimelb.edu.au::20f632dc-a307-4cc9-b585-ee37c65d29cf" providerId="AD" clId="Web-{E8EA3F7D-41EF-83B8-9BED-C0D807B84F29}" dt="2020-10-01T02:02:17.408" v="1783" actId="1076"/>
          <ac:picMkLst>
            <pc:docMk/>
            <pc:sldMk cId="442788920" sldId="275"/>
            <ac:picMk id="4" creationId="{2907996E-E3F9-465A-B248-19FB0911FF2B}"/>
          </ac:picMkLst>
        </pc:picChg>
        <pc:picChg chg="add mod modCrop">
          <ac:chgData name="Tuan Khoi Nguyen" userId="S::tuankhoin@student.unimelb.edu.au::20f632dc-a307-4cc9-b585-ee37c65d29cf" providerId="AD" clId="Web-{E8EA3F7D-41EF-83B8-9BED-C0D807B84F29}" dt="2020-10-01T00:18:05.948" v="106" actId="1076"/>
          <ac:picMkLst>
            <pc:docMk/>
            <pc:sldMk cId="442788920" sldId="275"/>
            <ac:picMk id="5" creationId="{9CD26314-BF67-4BBE-82B0-B8DA2A1AF10F}"/>
          </ac:picMkLst>
        </pc:picChg>
        <pc:picChg chg="add mod modCrop">
          <ac:chgData name="Tuan Khoi Nguyen" userId="S::tuankhoin@student.unimelb.edu.au::20f632dc-a307-4cc9-b585-ee37c65d29cf" providerId="AD" clId="Web-{E8EA3F7D-41EF-83B8-9BED-C0D807B84F29}" dt="2020-10-01T00:18:14.402" v="108" actId="1076"/>
          <ac:picMkLst>
            <pc:docMk/>
            <pc:sldMk cId="442788920" sldId="275"/>
            <ac:picMk id="6" creationId="{27AB774A-8C1B-4181-A2AC-1DBF3208A4C1}"/>
          </ac:picMkLst>
        </pc:picChg>
        <pc:inkChg chg="add del">
          <ac:chgData name="Tuan Khoi Nguyen" userId="S::tuankhoin@student.unimelb.edu.au::20f632dc-a307-4cc9-b585-ee37c65d29cf" providerId="AD" clId="Web-{E8EA3F7D-41EF-83B8-9BED-C0D807B84F29}" dt="2020-10-01T00:16:37.556" v="91"/>
          <ac:inkMkLst>
            <pc:docMk/>
            <pc:sldMk cId="442788920" sldId="275"/>
            <ac:inkMk id="7" creationId="{079C7B51-F49F-4542-9E3B-A5E589D0CC49}"/>
          </ac:inkMkLst>
        </pc:inkChg>
        <pc:inkChg chg="add del">
          <ac:chgData name="Tuan Khoi Nguyen" userId="S::tuankhoin@student.unimelb.edu.au::20f632dc-a307-4cc9-b585-ee37c65d29cf" providerId="AD" clId="Web-{E8EA3F7D-41EF-83B8-9BED-C0D807B84F29}" dt="2020-10-01T00:16:36.119" v="90"/>
          <ac:inkMkLst>
            <pc:docMk/>
            <pc:sldMk cId="442788920" sldId="275"/>
            <ac:inkMk id="8" creationId="{BFA84C34-5FB1-41C2-9110-B01D422663BE}"/>
          </ac:inkMkLst>
        </pc:inkChg>
        <pc:inkChg chg="add del">
          <ac:chgData name="Tuan Khoi Nguyen" userId="S::tuankhoin@student.unimelb.edu.au::20f632dc-a307-4cc9-b585-ee37c65d29cf" providerId="AD" clId="Web-{E8EA3F7D-41EF-83B8-9BED-C0D807B84F29}" dt="2020-10-01T00:16:34.697" v="89"/>
          <ac:inkMkLst>
            <pc:docMk/>
            <pc:sldMk cId="442788920" sldId="275"/>
            <ac:inkMk id="9" creationId="{E82C277A-CF7A-4A3B-B3E1-D522B8EC9832}"/>
          </ac:inkMkLst>
        </pc:inkChg>
        <pc:inkChg chg="add del">
          <ac:chgData name="Tuan Khoi Nguyen" userId="S::tuankhoin@student.unimelb.edu.au::20f632dc-a307-4cc9-b585-ee37c65d29cf" providerId="AD" clId="Web-{E8EA3F7D-41EF-83B8-9BED-C0D807B84F29}" dt="2020-10-01T00:19:39.591" v="112"/>
          <ac:inkMkLst>
            <pc:docMk/>
            <pc:sldMk cId="442788920" sldId="275"/>
            <ac:inkMk id="10" creationId="{9CA0986E-51C3-46C0-BB23-131E0700C361}"/>
          </ac:inkMkLst>
        </pc:inkChg>
        <pc:inkChg chg="add del">
          <ac:chgData name="Tuan Khoi Nguyen" userId="S::tuankhoin@student.unimelb.edu.au::20f632dc-a307-4cc9-b585-ee37c65d29cf" providerId="AD" clId="Web-{E8EA3F7D-41EF-83B8-9BED-C0D807B84F29}" dt="2020-10-01T00:19:39.591" v="111"/>
          <ac:inkMkLst>
            <pc:docMk/>
            <pc:sldMk cId="442788920" sldId="275"/>
            <ac:inkMk id="11" creationId="{742B3AE5-0227-41BF-A7E9-9EB22C5B44A0}"/>
          </ac:inkMkLst>
        </pc:inkChg>
        <pc:inkChg chg="add del">
          <ac:chgData name="Tuan Khoi Nguyen" userId="S::tuankhoin@student.unimelb.edu.au::20f632dc-a307-4cc9-b585-ee37c65d29cf" providerId="AD" clId="Web-{E8EA3F7D-41EF-83B8-9BED-C0D807B84F29}" dt="2020-10-01T00:19:39.591" v="110"/>
          <ac:inkMkLst>
            <pc:docMk/>
            <pc:sldMk cId="442788920" sldId="275"/>
            <ac:inkMk id="12" creationId="{DBF507CB-2A25-4E63-BDF2-CAEBE3CD5116}"/>
          </ac:inkMkLst>
        </pc:inkChg>
        <pc:inkChg chg="add del">
          <ac:chgData name="Tuan Khoi Nguyen" userId="S::tuankhoin@student.unimelb.edu.au::20f632dc-a307-4cc9-b585-ee37c65d29cf" providerId="AD" clId="Web-{E8EA3F7D-41EF-83B8-9BED-C0D807B84F29}" dt="2020-10-01T00:17:06.213" v="99"/>
          <ac:inkMkLst>
            <pc:docMk/>
            <pc:sldMk cId="442788920" sldId="275"/>
            <ac:inkMk id="13" creationId="{A0DFEC4A-2AA2-4562-BFDB-EADFEAE1982C}"/>
          </ac:inkMkLst>
        </pc:inkChg>
        <pc:inkChg chg="add del">
          <ac:chgData name="Tuan Khoi Nguyen" userId="S::tuankhoin@student.unimelb.edu.au::20f632dc-a307-4cc9-b585-ee37c65d29cf" providerId="AD" clId="Web-{E8EA3F7D-41EF-83B8-9BED-C0D807B84F29}" dt="2020-10-01T00:17:06.213" v="98"/>
          <ac:inkMkLst>
            <pc:docMk/>
            <pc:sldMk cId="442788920" sldId="275"/>
            <ac:inkMk id="14" creationId="{9FB4A15D-E4AF-4994-BC5C-94E0FD7644E2}"/>
          </ac:inkMkLst>
        </pc:inkChg>
        <pc:inkChg chg="add del">
          <ac:chgData name="Tuan Khoi Nguyen" userId="S::tuankhoin@student.unimelb.edu.au::20f632dc-a307-4cc9-b585-ee37c65d29cf" providerId="AD" clId="Web-{E8EA3F7D-41EF-83B8-9BED-C0D807B84F29}" dt="2020-10-01T00:19:39.591" v="109"/>
          <ac:inkMkLst>
            <pc:docMk/>
            <pc:sldMk cId="442788920" sldId="275"/>
            <ac:inkMk id="15" creationId="{A5BD6977-B242-4DED-95B4-E6B59E62B69B}"/>
          </ac:inkMkLst>
        </pc:inkChg>
      </pc:sldChg>
      <pc:sldChg chg="addSp delSp modSp add replId">
        <pc:chgData name="Tuan Khoi Nguyen" userId="S::tuankhoin@student.unimelb.edu.au::20f632dc-a307-4cc9-b585-ee37c65d29cf" providerId="AD" clId="Web-{E8EA3F7D-41EF-83B8-9BED-C0D807B84F29}" dt="2020-10-01T01:59:52.655" v="1777" actId="1076"/>
        <pc:sldMkLst>
          <pc:docMk/>
          <pc:sldMk cId="3197321808" sldId="277"/>
        </pc:sldMkLst>
        <pc:spChg chg="mod">
          <ac:chgData name="Tuan Khoi Nguyen" userId="S::tuankhoin@student.unimelb.edu.au::20f632dc-a307-4cc9-b585-ee37c65d29cf" providerId="AD" clId="Web-{E8EA3F7D-41EF-83B8-9BED-C0D807B84F29}" dt="2020-10-01T00:04:50.934" v="51" actId="20577"/>
          <ac:spMkLst>
            <pc:docMk/>
            <pc:sldMk cId="3197321808" sldId="277"/>
            <ac:spMk id="2" creationId="{94BC7BAC-16EE-42C1-8A6C-1EFAA139338A}"/>
          </ac:spMkLst>
        </pc:spChg>
        <pc:spChg chg="mod">
          <ac:chgData name="Tuan Khoi Nguyen" userId="S::tuankhoin@student.unimelb.edu.au::20f632dc-a307-4cc9-b585-ee37c65d29cf" providerId="AD" clId="Web-{E8EA3F7D-41EF-83B8-9BED-C0D807B84F29}" dt="2020-10-01T00:03:04.839" v="41" actId="20577"/>
          <ac:spMkLst>
            <pc:docMk/>
            <pc:sldMk cId="3197321808" sldId="277"/>
            <ac:spMk id="3" creationId="{06877AE6-16BB-4D38-8151-E5232AB5EAEE}"/>
          </ac:spMkLst>
        </pc:spChg>
        <pc:picChg chg="del">
          <ac:chgData name="Tuan Khoi Nguyen" userId="S::tuankhoin@student.unimelb.edu.au::20f632dc-a307-4cc9-b585-ee37c65d29cf" providerId="AD" clId="Web-{E8EA3F7D-41EF-83B8-9BED-C0D807B84F29}" dt="2020-10-01T00:02:44.838" v="34"/>
          <ac:picMkLst>
            <pc:docMk/>
            <pc:sldMk cId="3197321808" sldId="277"/>
            <ac:picMk id="4" creationId="{7FFF430B-9E60-4D42-9F12-075FD777B3B6}"/>
          </ac:picMkLst>
        </pc:picChg>
        <pc:picChg chg="add mod">
          <ac:chgData name="Tuan Khoi Nguyen" userId="S::tuankhoin@student.unimelb.edu.au::20f632dc-a307-4cc9-b585-ee37c65d29cf" providerId="AD" clId="Web-{E8EA3F7D-41EF-83B8-9BED-C0D807B84F29}" dt="2020-10-01T01:59:52.655" v="1777" actId="1076"/>
          <ac:picMkLst>
            <pc:docMk/>
            <pc:sldMk cId="3197321808" sldId="277"/>
            <ac:picMk id="5" creationId="{1159EB04-026E-450B-829E-E4AF2B760389}"/>
          </ac:picMkLst>
        </pc:picChg>
      </pc:sldChg>
      <pc:sldChg chg="modSp add replId">
        <pc:chgData name="Tuan Khoi Nguyen" userId="S::tuankhoin@student.unimelb.edu.au::20f632dc-a307-4cc9-b585-ee37c65d29cf" providerId="AD" clId="Web-{E8EA3F7D-41EF-83B8-9BED-C0D807B84F29}" dt="2020-10-01T00:02:40.557" v="31" actId="20577"/>
        <pc:sldMkLst>
          <pc:docMk/>
          <pc:sldMk cId="783720344" sldId="278"/>
        </pc:sldMkLst>
        <pc:spChg chg="mod">
          <ac:chgData name="Tuan Khoi Nguyen" userId="S::tuankhoin@student.unimelb.edu.au::20f632dc-a307-4cc9-b585-ee37c65d29cf" providerId="AD" clId="Web-{E8EA3F7D-41EF-83B8-9BED-C0D807B84F29}" dt="2020-10-01T00:02:40.557" v="31" actId="20577"/>
          <ac:spMkLst>
            <pc:docMk/>
            <pc:sldMk cId="783720344" sldId="278"/>
            <ac:spMk id="2" creationId="{94BC7BAC-16EE-42C1-8A6C-1EFAA139338A}"/>
          </ac:spMkLst>
        </pc:spChg>
      </pc:sldChg>
      <pc:sldChg chg="addSp modSp add replId modNotes">
        <pc:chgData name="Tuan Khoi Nguyen" userId="S::tuankhoin@student.unimelb.edu.au::20f632dc-a307-4cc9-b585-ee37c65d29cf" providerId="AD" clId="Web-{E8EA3F7D-41EF-83B8-9BED-C0D807B84F29}" dt="2020-10-01T01:49:32.236" v="1517"/>
        <pc:sldMkLst>
          <pc:docMk/>
          <pc:sldMk cId="754992494" sldId="279"/>
        </pc:sldMkLst>
        <pc:spChg chg="mod">
          <ac:chgData name="Tuan Khoi Nguyen" userId="S::tuankhoin@student.unimelb.edu.au::20f632dc-a307-4cc9-b585-ee37c65d29cf" providerId="AD" clId="Web-{E8EA3F7D-41EF-83B8-9BED-C0D807B84F29}" dt="2020-10-01T01:26:07.160" v="702" actId="20577"/>
          <ac:spMkLst>
            <pc:docMk/>
            <pc:sldMk cId="754992494" sldId="279"/>
            <ac:spMk id="2" creationId="{E0A0E764-8F49-4343-B8CA-19E9ABB4843A}"/>
          </ac:spMkLst>
        </pc:spChg>
        <pc:spChg chg="mod">
          <ac:chgData name="Tuan Khoi Nguyen" userId="S::tuankhoin@student.unimelb.edu.au::20f632dc-a307-4cc9-b585-ee37c65d29cf" providerId="AD" clId="Web-{E8EA3F7D-41EF-83B8-9BED-C0D807B84F29}" dt="2020-10-01T01:47:51.468" v="1497" actId="1076"/>
          <ac:spMkLst>
            <pc:docMk/>
            <pc:sldMk cId="754992494" sldId="279"/>
            <ac:spMk id="3" creationId="{E9D2A5DA-73C8-4FB7-A487-1571CD573C1F}"/>
          </ac:spMkLst>
        </pc:spChg>
        <pc:picChg chg="add mod">
          <ac:chgData name="Tuan Khoi Nguyen" userId="S::tuankhoin@student.unimelb.edu.au::20f632dc-a307-4cc9-b585-ee37c65d29cf" providerId="AD" clId="Web-{E8EA3F7D-41EF-83B8-9BED-C0D807B84F29}" dt="2020-10-01T01:48:27.797" v="1504" actId="14100"/>
          <ac:picMkLst>
            <pc:docMk/>
            <pc:sldMk cId="754992494" sldId="279"/>
            <ac:picMk id="4" creationId="{A1C65412-DB32-4F71-B63E-FED90057918C}"/>
          </ac:picMkLst>
        </pc:picChg>
        <pc:picChg chg="add mod ord">
          <ac:chgData name="Tuan Khoi Nguyen" userId="S::tuankhoin@student.unimelb.edu.au::20f632dc-a307-4cc9-b585-ee37c65d29cf" providerId="AD" clId="Web-{E8EA3F7D-41EF-83B8-9BED-C0D807B84F29}" dt="2020-10-01T01:48:17.672" v="1502"/>
          <ac:picMkLst>
            <pc:docMk/>
            <pc:sldMk cId="754992494" sldId="279"/>
            <ac:picMk id="5" creationId="{298BBA6F-B2E1-429B-B951-957084CC74FF}"/>
          </ac:picMkLst>
        </pc:picChg>
      </pc:sldChg>
      <pc:sldChg chg="add replId">
        <pc:chgData name="Tuan Khoi Nguyen" userId="S::tuankhoin@student.unimelb.edu.au::20f632dc-a307-4cc9-b585-ee37c65d29cf" providerId="AD" clId="Web-{E8EA3F7D-41EF-83B8-9BED-C0D807B84F29}" dt="2020-10-01T01:23:19.875" v="611"/>
        <pc:sldMkLst>
          <pc:docMk/>
          <pc:sldMk cId="2043381756" sldId="280"/>
        </pc:sldMkLst>
      </pc:sldChg>
      <pc:sldChg chg="addSp modSp add mod replId setBg modNotes">
        <pc:chgData name="Tuan Khoi Nguyen" userId="S::tuankhoin@student.unimelb.edu.au::20f632dc-a307-4cc9-b585-ee37c65d29cf" providerId="AD" clId="Web-{E8EA3F7D-41EF-83B8-9BED-C0D807B84F29}" dt="2020-10-01T01:28:11.896" v="812" actId="20577"/>
        <pc:sldMkLst>
          <pc:docMk/>
          <pc:sldMk cId="3026569099" sldId="281"/>
        </pc:sldMkLst>
        <pc:spChg chg="mod">
          <ac:chgData name="Tuan Khoi Nguyen" userId="S::tuankhoin@student.unimelb.edu.au::20f632dc-a307-4cc9-b585-ee37c65d29cf" providerId="AD" clId="Web-{E8EA3F7D-41EF-83B8-9BED-C0D807B84F29}" dt="2020-10-01T01:26:56.145" v="723"/>
          <ac:spMkLst>
            <pc:docMk/>
            <pc:sldMk cId="3026569099" sldId="281"/>
            <ac:spMk id="2" creationId="{E0A0E764-8F49-4343-B8CA-19E9ABB4843A}"/>
          </ac:spMkLst>
        </pc:spChg>
        <pc:spChg chg="mod">
          <ac:chgData name="Tuan Khoi Nguyen" userId="S::tuankhoin@student.unimelb.edu.au::20f632dc-a307-4cc9-b585-ee37c65d29cf" providerId="AD" clId="Web-{E8EA3F7D-41EF-83B8-9BED-C0D807B84F29}" dt="2020-10-01T01:28:11.896" v="812" actId="20577"/>
          <ac:spMkLst>
            <pc:docMk/>
            <pc:sldMk cId="3026569099" sldId="281"/>
            <ac:spMk id="3" creationId="{E9D2A5DA-73C8-4FB7-A487-1571CD573C1F}"/>
          </ac:spMkLst>
        </pc:spChg>
        <pc:spChg chg="add">
          <ac:chgData name="Tuan Khoi Nguyen" userId="S::tuankhoin@student.unimelb.edu.au::20f632dc-a307-4cc9-b585-ee37c65d29cf" providerId="AD" clId="Web-{E8EA3F7D-41EF-83B8-9BED-C0D807B84F29}" dt="2020-10-01T01:26:56.145" v="723"/>
          <ac:spMkLst>
            <pc:docMk/>
            <pc:sldMk cId="3026569099" sldId="281"/>
            <ac:spMk id="8" creationId="{80516254-1D9F-4F3A-9870-3A3280BE2BFE}"/>
          </ac:spMkLst>
        </pc:spChg>
        <pc:spChg chg="add">
          <ac:chgData name="Tuan Khoi Nguyen" userId="S::tuankhoin@student.unimelb.edu.au::20f632dc-a307-4cc9-b585-ee37c65d29cf" providerId="AD" clId="Web-{E8EA3F7D-41EF-83B8-9BED-C0D807B84F29}" dt="2020-10-01T01:26:56.145" v="723"/>
          <ac:spMkLst>
            <pc:docMk/>
            <pc:sldMk cId="3026569099" sldId="281"/>
            <ac:spMk id="10" creationId="{FC14672B-27A5-4CDA-ABAF-5E4CF4B41C23}"/>
          </ac:spMkLst>
        </pc:spChg>
        <pc:spChg chg="add">
          <ac:chgData name="Tuan Khoi Nguyen" userId="S::tuankhoin@student.unimelb.edu.au::20f632dc-a307-4cc9-b585-ee37c65d29cf" providerId="AD" clId="Web-{E8EA3F7D-41EF-83B8-9BED-C0D807B84F29}" dt="2020-10-01T01:26:56.145" v="723"/>
          <ac:spMkLst>
            <pc:docMk/>
            <pc:sldMk cId="3026569099" sldId="281"/>
            <ac:spMk id="14" creationId="{9A206779-5C74-4555-94BC-5845C92EC3A8}"/>
          </ac:spMkLst>
        </pc:spChg>
        <pc:cxnChg chg="add">
          <ac:chgData name="Tuan Khoi Nguyen" userId="S::tuankhoin@student.unimelb.edu.au::20f632dc-a307-4cc9-b585-ee37c65d29cf" providerId="AD" clId="Web-{E8EA3F7D-41EF-83B8-9BED-C0D807B84F29}" dt="2020-10-01T01:26:56.145" v="723"/>
          <ac:cxnSpMkLst>
            <pc:docMk/>
            <pc:sldMk cId="3026569099" sldId="281"/>
            <ac:cxnSpMk id="12" creationId="{8D89589C-2C90-4407-A995-05EC3DD7AB14}"/>
          </ac:cxnSpMkLst>
        </pc:cxnChg>
      </pc:sldChg>
    </pc:docChg>
  </pc:docChgLst>
  <pc:docChgLst>
    <pc:chgData name="Ming Hao Yong" userId="S::minghaoy@student.unimelb.edu.au::e68b469a-1e72-4bc2-b43b-d3e248280264" providerId="AD" clId="Web-{B97EF0B2-DAE2-4536-9640-6DFAD97D728D}"/>
    <pc:docChg chg="modSld">
      <pc:chgData name="Ming Hao Yong" userId="S::minghaoy@student.unimelb.edu.au::e68b469a-1e72-4bc2-b43b-d3e248280264" providerId="AD" clId="Web-{B97EF0B2-DAE2-4536-9640-6DFAD97D728D}" dt="2020-09-29T17:00:56.367" v="2162"/>
      <pc:docMkLst>
        <pc:docMk/>
      </pc:docMkLst>
      <pc:sldChg chg="modSp">
        <pc:chgData name="Ming Hao Yong" userId="S::minghaoy@student.unimelb.edu.au::e68b469a-1e72-4bc2-b43b-d3e248280264" providerId="AD" clId="Web-{B97EF0B2-DAE2-4536-9640-6DFAD97D728D}" dt="2020-09-29T16:47:47.378" v="2056" actId="20577"/>
        <pc:sldMkLst>
          <pc:docMk/>
          <pc:sldMk cId="3644934590" sldId="261"/>
        </pc:sldMkLst>
        <pc:spChg chg="mod">
          <ac:chgData name="Ming Hao Yong" userId="S::minghaoy@student.unimelb.edu.au::e68b469a-1e72-4bc2-b43b-d3e248280264" providerId="AD" clId="Web-{B97EF0B2-DAE2-4536-9640-6DFAD97D728D}" dt="2020-09-29T16:42:27.415" v="1258" actId="20577"/>
          <ac:spMkLst>
            <pc:docMk/>
            <pc:sldMk cId="3644934590" sldId="261"/>
            <ac:spMk id="2" creationId="{E0A0E764-8F49-4343-B8CA-19E9ABB4843A}"/>
          </ac:spMkLst>
        </pc:spChg>
        <pc:spChg chg="mod">
          <ac:chgData name="Ming Hao Yong" userId="S::minghaoy@student.unimelb.edu.au::e68b469a-1e72-4bc2-b43b-d3e248280264" providerId="AD" clId="Web-{B97EF0B2-DAE2-4536-9640-6DFAD97D728D}" dt="2020-09-29T16:47:47.378" v="2056" actId="20577"/>
          <ac:spMkLst>
            <pc:docMk/>
            <pc:sldMk cId="3644934590" sldId="261"/>
            <ac:spMk id="3" creationId="{E9D2A5DA-73C8-4FB7-A487-1571CD573C1F}"/>
          </ac:spMkLst>
        </pc:spChg>
      </pc:sldChg>
      <pc:sldChg chg="modSp modNotes">
        <pc:chgData name="Ming Hao Yong" userId="S::minghaoy@student.unimelb.edu.au::e68b469a-1e72-4bc2-b43b-d3e248280264" providerId="AD" clId="Web-{B97EF0B2-DAE2-4536-9640-6DFAD97D728D}" dt="2020-09-29T16:40:03.694" v="1223" actId="1076"/>
        <pc:sldMkLst>
          <pc:docMk/>
          <pc:sldMk cId="598647157" sldId="262"/>
        </pc:sldMkLst>
        <pc:spChg chg="mod">
          <ac:chgData name="Ming Hao Yong" userId="S::minghaoy@student.unimelb.edu.au::e68b469a-1e72-4bc2-b43b-d3e248280264" providerId="AD" clId="Web-{B97EF0B2-DAE2-4536-9640-6DFAD97D728D}" dt="2020-09-29T16:40:03.694" v="1223" actId="1076"/>
          <ac:spMkLst>
            <pc:docMk/>
            <pc:sldMk cId="598647157" sldId="262"/>
            <ac:spMk id="2" creationId="{E0A0E764-8F49-4343-B8CA-19E9ABB4843A}"/>
          </ac:spMkLst>
        </pc:spChg>
        <pc:spChg chg="mod">
          <ac:chgData name="Ming Hao Yong" userId="S::minghaoy@student.unimelb.edu.au::e68b469a-1e72-4bc2-b43b-d3e248280264" providerId="AD" clId="Web-{B97EF0B2-DAE2-4536-9640-6DFAD97D728D}" dt="2020-09-29T16:23:44.322" v="1076" actId="1076"/>
          <ac:spMkLst>
            <pc:docMk/>
            <pc:sldMk cId="598647157" sldId="262"/>
            <ac:spMk id="3" creationId="{E9D2A5DA-73C8-4FB7-A487-1571CD573C1F}"/>
          </ac:spMkLst>
        </pc:spChg>
      </pc:sldChg>
      <pc:sldChg chg="modSp">
        <pc:chgData name="Ming Hao Yong" userId="S::minghaoy@student.unimelb.edu.au::e68b469a-1e72-4bc2-b43b-d3e248280264" providerId="AD" clId="Web-{B97EF0B2-DAE2-4536-9640-6DFAD97D728D}" dt="2020-09-29T16:40:13.585" v="1224" actId="1076"/>
        <pc:sldMkLst>
          <pc:docMk/>
          <pc:sldMk cId="1324797860" sldId="266"/>
        </pc:sldMkLst>
        <pc:spChg chg="mod">
          <ac:chgData name="Ming Hao Yong" userId="S::minghaoy@student.unimelb.edu.au::e68b469a-1e72-4bc2-b43b-d3e248280264" providerId="AD" clId="Web-{B97EF0B2-DAE2-4536-9640-6DFAD97D728D}" dt="2020-09-29T16:40:13.585" v="1224" actId="1076"/>
          <ac:spMkLst>
            <pc:docMk/>
            <pc:sldMk cId="1324797860" sldId="266"/>
            <ac:spMk id="2" creationId="{CB1CB225-5642-435E-BA40-B0F75061DE91}"/>
          </ac:spMkLst>
        </pc:spChg>
      </pc:sldChg>
      <pc:sldChg chg="modSp">
        <pc:chgData name="Ming Hao Yong" userId="S::minghaoy@student.unimelb.edu.au::e68b469a-1e72-4bc2-b43b-d3e248280264" providerId="AD" clId="Web-{B97EF0B2-DAE2-4536-9640-6DFAD97D728D}" dt="2020-09-29T16:40:46.070" v="1232" actId="1076"/>
        <pc:sldMkLst>
          <pc:docMk/>
          <pc:sldMk cId="3197737754" sldId="269"/>
        </pc:sldMkLst>
        <pc:spChg chg="mod">
          <ac:chgData name="Ming Hao Yong" userId="S::minghaoy@student.unimelb.edu.au::e68b469a-1e72-4bc2-b43b-d3e248280264" providerId="AD" clId="Web-{B97EF0B2-DAE2-4536-9640-6DFAD97D728D}" dt="2020-09-29T16:40:46.070" v="1232" actId="1076"/>
          <ac:spMkLst>
            <pc:docMk/>
            <pc:sldMk cId="3197737754" sldId="269"/>
            <ac:spMk id="2" creationId="{20A2650B-2A88-5244-963B-8063A9F41B25}"/>
          </ac:spMkLst>
        </pc:spChg>
      </pc:sldChg>
      <pc:sldChg chg="modSp modNotes">
        <pc:chgData name="Ming Hao Yong" userId="S::minghaoy@student.unimelb.edu.au::e68b469a-1e72-4bc2-b43b-d3e248280264" providerId="AD" clId="Web-{B97EF0B2-DAE2-4536-9640-6DFAD97D728D}" dt="2020-09-29T16:40:34.538" v="1227" actId="1076"/>
        <pc:sldMkLst>
          <pc:docMk/>
          <pc:sldMk cId="355658255" sldId="270"/>
        </pc:sldMkLst>
        <pc:spChg chg="mod">
          <ac:chgData name="Ming Hao Yong" userId="S::minghaoy@student.unimelb.edu.au::e68b469a-1e72-4bc2-b43b-d3e248280264" providerId="AD" clId="Web-{B97EF0B2-DAE2-4536-9640-6DFAD97D728D}" dt="2020-09-29T16:40:34.538" v="1227" actId="1076"/>
          <ac:spMkLst>
            <pc:docMk/>
            <pc:sldMk cId="355658255" sldId="270"/>
            <ac:spMk id="2" creationId="{3BA748C7-B1E4-3F43-AAF1-C8032665CB7B}"/>
          </ac:spMkLst>
        </pc:spChg>
      </pc:sldChg>
      <pc:sldChg chg="modSp">
        <pc:chgData name="Ming Hao Yong" userId="S::minghaoy@student.unimelb.edu.au::e68b469a-1e72-4bc2-b43b-d3e248280264" providerId="AD" clId="Web-{B97EF0B2-DAE2-4536-9640-6DFAD97D728D}" dt="2020-09-29T16:40:27.116" v="1226" actId="1076"/>
        <pc:sldMkLst>
          <pc:docMk/>
          <pc:sldMk cId="832072286" sldId="271"/>
        </pc:sldMkLst>
        <pc:spChg chg="mod">
          <ac:chgData name="Ming Hao Yong" userId="S::minghaoy@student.unimelb.edu.au::e68b469a-1e72-4bc2-b43b-d3e248280264" providerId="AD" clId="Web-{B97EF0B2-DAE2-4536-9640-6DFAD97D728D}" dt="2020-09-29T16:40:27.116" v="1226" actId="1076"/>
          <ac:spMkLst>
            <pc:docMk/>
            <pc:sldMk cId="832072286" sldId="271"/>
            <ac:spMk id="2" creationId="{CA03B424-D74D-9F4F-8E05-1FE4D01A6351}"/>
          </ac:spMkLst>
        </pc:spChg>
      </pc:sldChg>
      <pc:sldChg chg="modSp">
        <pc:chgData name="Ming Hao Yong" userId="S::minghaoy@student.unimelb.edu.au::e68b469a-1e72-4bc2-b43b-d3e248280264" providerId="AD" clId="Web-{B97EF0B2-DAE2-4536-9640-6DFAD97D728D}" dt="2020-09-29T16:40:20.023" v="1225" actId="1076"/>
        <pc:sldMkLst>
          <pc:docMk/>
          <pc:sldMk cId="501065481" sldId="272"/>
        </pc:sldMkLst>
        <pc:spChg chg="mod">
          <ac:chgData name="Ming Hao Yong" userId="S::minghaoy@student.unimelb.edu.au::e68b469a-1e72-4bc2-b43b-d3e248280264" providerId="AD" clId="Web-{B97EF0B2-DAE2-4536-9640-6DFAD97D728D}" dt="2020-09-29T16:40:20.023" v="1225" actId="1076"/>
          <ac:spMkLst>
            <pc:docMk/>
            <pc:sldMk cId="501065481" sldId="272"/>
            <ac:spMk id="2" creationId="{061F6FB3-B8DE-4C70-900D-AD6ED1E5F841}"/>
          </ac:spMkLst>
        </pc:spChg>
      </pc:sldChg>
      <pc:sldChg chg="modSp">
        <pc:chgData name="Ming Hao Yong" userId="S::minghaoy@student.unimelb.edu.au::e68b469a-1e72-4bc2-b43b-d3e248280264" providerId="AD" clId="Web-{B97EF0B2-DAE2-4536-9640-6DFAD97D728D}" dt="2020-09-29T16:54:48.389" v="2087" actId="20577"/>
        <pc:sldMkLst>
          <pc:docMk/>
          <pc:sldMk cId="3299667640" sldId="273"/>
        </pc:sldMkLst>
        <pc:spChg chg="mod">
          <ac:chgData name="Ming Hao Yong" userId="S::minghaoy@student.unimelb.edu.au::e68b469a-1e72-4bc2-b43b-d3e248280264" providerId="AD" clId="Web-{B97EF0B2-DAE2-4536-9640-6DFAD97D728D}" dt="2020-09-29T16:54:48.389" v="2087" actId="20577"/>
          <ac:spMkLst>
            <pc:docMk/>
            <pc:sldMk cId="3299667640" sldId="273"/>
            <ac:spMk id="3" creationId="{53E67206-B573-4082-9784-234C0CB5C8C3}"/>
          </ac:spMkLst>
        </pc:spChg>
      </pc:sldChg>
      <pc:sldChg chg="modNotes">
        <pc:chgData name="Ming Hao Yong" userId="S::minghaoy@student.unimelb.edu.au::e68b469a-1e72-4bc2-b43b-d3e248280264" providerId="AD" clId="Web-{B97EF0B2-DAE2-4536-9640-6DFAD97D728D}" dt="2020-09-29T17:00:56.367" v="2162"/>
        <pc:sldMkLst>
          <pc:docMk/>
          <pc:sldMk cId="1051373420" sldId="274"/>
        </pc:sldMkLst>
      </pc:sldChg>
    </pc:docChg>
  </pc:docChgLst>
  <pc:docChgLst>
    <pc:chgData name="Ming Hao Yong" userId="S::minghaoy@student.unimelb.edu.au::e68b469a-1e72-4bc2-b43b-d3e248280264" providerId="AD" clId="Web-{A820A048-3270-457A-BA1E-A530F721921C}"/>
    <pc:docChg chg="modSld">
      <pc:chgData name="Ming Hao Yong" userId="S::minghaoy@student.unimelb.edu.au::e68b469a-1e72-4bc2-b43b-d3e248280264" providerId="AD" clId="Web-{A820A048-3270-457A-BA1E-A530F721921C}" dt="2020-09-30T12:11:10.541" v="3"/>
      <pc:docMkLst>
        <pc:docMk/>
      </pc:docMkLst>
      <pc:sldChg chg="modNotes">
        <pc:chgData name="Ming Hao Yong" userId="S::minghaoy@student.unimelb.edu.au::e68b469a-1e72-4bc2-b43b-d3e248280264" providerId="AD" clId="Web-{A820A048-3270-457A-BA1E-A530F721921C}" dt="2020-09-30T12:11:10.541" v="3"/>
        <pc:sldMkLst>
          <pc:docMk/>
          <pc:sldMk cId="355658255" sldId="270"/>
        </pc:sldMkLst>
      </pc:sldChg>
    </pc:docChg>
  </pc:docChgLst>
  <pc:docChgLst>
    <pc:chgData name="Justin Chuan Wai Lee" userId="S::justinchuanw@student.unimelb.edu.au::180f09e8-b702-4cc5-bcbb-a1f7baad2d5c" providerId="AD" clId="Web-{C9DA7490-C7C1-88A8-00AB-A02E2D7563DF}"/>
    <pc:docChg chg="modSld">
      <pc:chgData name="Justin Chuan Wai Lee" userId="S::justinchuanw@student.unimelb.edu.au::180f09e8-b702-4cc5-bcbb-a1f7baad2d5c" providerId="AD" clId="Web-{C9DA7490-C7C1-88A8-00AB-A02E2D7563DF}" dt="2020-09-29T17:33:16.592" v="45" actId="20577"/>
      <pc:docMkLst>
        <pc:docMk/>
      </pc:docMkLst>
      <pc:sldChg chg="addSp delSp modSp">
        <pc:chgData name="Justin Chuan Wai Lee" userId="S::justinchuanw@student.unimelb.edu.au::180f09e8-b702-4cc5-bcbb-a1f7baad2d5c" providerId="AD" clId="Web-{C9DA7490-C7C1-88A8-00AB-A02E2D7563DF}" dt="2020-09-29T17:32:25.216" v="4" actId="1076"/>
        <pc:sldMkLst>
          <pc:docMk/>
          <pc:sldMk cId="1170734279" sldId="263"/>
        </pc:sldMkLst>
        <pc:spChg chg="add del mod">
          <ac:chgData name="Justin Chuan Wai Lee" userId="S::justinchuanw@student.unimelb.edu.au::180f09e8-b702-4cc5-bcbb-a1f7baad2d5c" providerId="AD" clId="Web-{C9DA7490-C7C1-88A8-00AB-A02E2D7563DF}" dt="2020-09-29T17:32:14.528" v="1"/>
          <ac:spMkLst>
            <pc:docMk/>
            <pc:sldMk cId="1170734279" sldId="263"/>
            <ac:spMk id="4" creationId="{BF2DA393-1E93-4A4B-A593-FF7B3BDBCDEB}"/>
          </ac:spMkLst>
        </pc:spChg>
        <pc:picChg chg="add mod ord">
          <ac:chgData name="Justin Chuan Wai Lee" userId="S::justinchuanw@student.unimelb.edu.au::180f09e8-b702-4cc5-bcbb-a1f7baad2d5c" providerId="AD" clId="Web-{C9DA7490-C7C1-88A8-00AB-A02E2D7563DF}" dt="2020-09-29T17:32:25.216" v="4" actId="1076"/>
          <ac:picMkLst>
            <pc:docMk/>
            <pc:sldMk cId="1170734279" sldId="263"/>
            <ac:picMk id="5" creationId="{55D84A50-7EB9-4C5B-941B-02FBE6400DBF}"/>
          </ac:picMkLst>
        </pc:picChg>
        <pc:picChg chg="del">
          <ac:chgData name="Justin Chuan Wai Lee" userId="S::justinchuanw@student.unimelb.edu.au::180f09e8-b702-4cc5-bcbb-a1f7baad2d5c" providerId="AD" clId="Web-{C9DA7490-C7C1-88A8-00AB-A02E2D7563DF}" dt="2020-09-29T17:32:13.544" v="0"/>
          <ac:picMkLst>
            <pc:docMk/>
            <pc:sldMk cId="1170734279" sldId="263"/>
            <ac:picMk id="10" creationId="{F28AB3C9-DE89-4295-A2BA-81AF80A673C9}"/>
          </ac:picMkLst>
        </pc:picChg>
      </pc:sldChg>
      <pc:sldChg chg="modSp">
        <pc:chgData name="Justin Chuan Wai Lee" userId="S::justinchuanw@student.unimelb.edu.au::180f09e8-b702-4cc5-bcbb-a1f7baad2d5c" providerId="AD" clId="Web-{C9DA7490-C7C1-88A8-00AB-A02E2D7563DF}" dt="2020-09-29T17:33:01.826" v="5" actId="1076"/>
        <pc:sldMkLst>
          <pc:docMk/>
          <pc:sldMk cId="1034386595" sldId="265"/>
        </pc:sldMkLst>
        <pc:spChg chg="mod">
          <ac:chgData name="Justin Chuan Wai Lee" userId="S::justinchuanw@student.unimelb.edu.au::180f09e8-b702-4cc5-bcbb-a1f7baad2d5c" providerId="AD" clId="Web-{C9DA7490-C7C1-88A8-00AB-A02E2D7563DF}" dt="2020-09-29T17:33:01.826" v="5" actId="1076"/>
          <ac:spMkLst>
            <pc:docMk/>
            <pc:sldMk cId="1034386595" sldId="265"/>
            <ac:spMk id="3" creationId="{773A7623-06C0-4062-9E51-BE1607620D95}"/>
          </ac:spMkLst>
        </pc:spChg>
      </pc:sldChg>
      <pc:sldChg chg="modSp">
        <pc:chgData name="Justin Chuan Wai Lee" userId="S::justinchuanw@student.unimelb.edu.au::180f09e8-b702-4cc5-bcbb-a1f7baad2d5c" providerId="AD" clId="Web-{C9DA7490-C7C1-88A8-00AB-A02E2D7563DF}" dt="2020-09-29T17:33:16.592" v="44" actId="20577"/>
        <pc:sldMkLst>
          <pc:docMk/>
          <pc:sldMk cId="1051373420" sldId="274"/>
        </pc:sldMkLst>
        <pc:spChg chg="mod">
          <ac:chgData name="Justin Chuan Wai Lee" userId="S::justinchuanw@student.unimelb.edu.au::180f09e8-b702-4cc5-bcbb-a1f7baad2d5c" providerId="AD" clId="Web-{C9DA7490-C7C1-88A8-00AB-A02E2D7563DF}" dt="2020-09-29T17:33:16.592" v="44" actId="20577"/>
          <ac:spMkLst>
            <pc:docMk/>
            <pc:sldMk cId="1051373420" sldId="274"/>
            <ac:spMk id="3" creationId="{06877AE6-16BB-4D38-8151-E5232AB5EAEE}"/>
          </ac:spMkLst>
        </pc:spChg>
      </pc:sldChg>
    </pc:docChg>
  </pc:docChgLst>
  <pc:docChgLst>
    <pc:chgData name="Justin Chuan Wai Lee" userId="S::justinchuanw@student.unimelb.edu.au::180f09e8-b702-4cc5-bcbb-a1f7baad2d5c" providerId="AD" clId="Web-{E9725F2D-E12A-7695-219B-BC85135CEA6B}"/>
    <pc:docChg chg="addSld delSld modSld sldOrd addMainMaster delMainMaster">
      <pc:chgData name="Justin Chuan Wai Lee" userId="S::justinchuanw@student.unimelb.edu.au::180f09e8-b702-4cc5-bcbb-a1f7baad2d5c" providerId="AD" clId="Web-{E9725F2D-E12A-7695-219B-BC85135CEA6B}" dt="2020-09-29T17:00:19.784" v="2436" actId="20577"/>
      <pc:docMkLst>
        <pc:docMk/>
      </pc:docMkLst>
      <pc:sldChg chg="modSp mod modClrScheme chgLayout modNotes">
        <pc:chgData name="Justin Chuan Wai Lee" userId="S::justinchuanw@student.unimelb.edu.au::180f09e8-b702-4cc5-bcbb-a1f7baad2d5c" providerId="AD" clId="Web-{E9725F2D-E12A-7695-219B-BC85135CEA6B}" dt="2020-09-29T16:03:55.755" v="484"/>
        <pc:sldMkLst>
          <pc:docMk/>
          <pc:sldMk cId="109857222" sldId="256"/>
        </pc:sldMkLst>
        <pc:spChg chg="mod ord">
          <ac:chgData name="Justin Chuan Wai Lee" userId="S::justinchuanw@student.unimelb.edu.au::180f09e8-b702-4cc5-bcbb-a1f7baad2d5c" providerId="AD" clId="Web-{E9725F2D-E12A-7695-219B-BC85135CEA6B}" dt="2020-09-29T16:03:53.349" v="480" actId="1076"/>
          <ac:spMkLst>
            <pc:docMk/>
            <pc:sldMk cId="109857222" sldId="256"/>
            <ac:spMk id="2" creationId="{00000000-0000-0000-0000-000000000000}"/>
          </ac:spMkLst>
        </pc:spChg>
        <pc:spChg chg="mod ord">
          <ac:chgData name="Justin Chuan Wai Lee" userId="S::justinchuanw@student.unimelb.edu.au::180f09e8-b702-4cc5-bcbb-a1f7baad2d5c" providerId="AD" clId="Web-{E9725F2D-E12A-7695-219B-BC85135CEA6B}" dt="2020-09-29T15:57:13.804" v="41"/>
          <ac:spMkLst>
            <pc:docMk/>
            <pc:sldMk cId="109857222" sldId="256"/>
            <ac:spMk id="3" creationId="{00000000-0000-0000-0000-000000000000}"/>
          </ac:spMkLst>
        </pc:spChg>
      </pc:sldChg>
      <pc:sldChg chg="modSp mod modClrScheme chgLayout modNotes">
        <pc:chgData name="Justin Chuan Wai Lee" userId="S::justinchuanw@student.unimelb.edu.au::180f09e8-b702-4cc5-bcbb-a1f7baad2d5c" providerId="AD" clId="Web-{E9725F2D-E12A-7695-219B-BC85135CEA6B}" dt="2020-09-29T16:03:58.662" v="487"/>
        <pc:sldMkLst>
          <pc:docMk/>
          <pc:sldMk cId="4167115887" sldId="257"/>
        </pc:sldMkLst>
        <pc:spChg chg="mod ord">
          <ac:chgData name="Justin Chuan Wai Lee" userId="S::justinchuanw@student.unimelb.edu.au::180f09e8-b702-4cc5-bcbb-a1f7baad2d5c" providerId="AD" clId="Web-{E9725F2D-E12A-7695-219B-BC85135CEA6B}" dt="2020-09-29T15:57:58.570" v="52" actId="1076"/>
          <ac:spMkLst>
            <pc:docMk/>
            <pc:sldMk cId="4167115887" sldId="257"/>
            <ac:spMk id="2" creationId="{E0A0E764-8F49-4343-B8CA-19E9ABB4843A}"/>
          </ac:spMkLst>
        </pc:spChg>
        <pc:spChg chg="mod ord">
          <ac:chgData name="Justin Chuan Wai Lee" userId="S::justinchuanw@student.unimelb.edu.au::180f09e8-b702-4cc5-bcbb-a1f7baad2d5c" providerId="AD" clId="Web-{E9725F2D-E12A-7695-219B-BC85135CEA6B}" dt="2020-09-29T15:57:58.617" v="54" actId="1076"/>
          <ac:spMkLst>
            <pc:docMk/>
            <pc:sldMk cId="4167115887" sldId="257"/>
            <ac:spMk id="3" creationId="{E9D2A5DA-73C8-4FB7-A487-1571CD573C1F}"/>
          </ac:spMkLst>
        </pc:spChg>
      </pc:sldChg>
      <pc:sldChg chg="modSp del mod modClrScheme chgLayout">
        <pc:chgData name="Justin Chuan Wai Lee" userId="S::justinchuanw@student.unimelb.edu.au::180f09e8-b702-4cc5-bcbb-a1f7baad2d5c" providerId="AD" clId="Web-{E9725F2D-E12A-7695-219B-BC85135CEA6B}" dt="2020-09-29T16:55:57.155" v="2269"/>
        <pc:sldMkLst>
          <pc:docMk/>
          <pc:sldMk cId="767187191" sldId="258"/>
        </pc:sldMkLst>
        <pc:spChg chg="mod ord">
          <ac:chgData name="Justin Chuan Wai Lee" userId="S::justinchuanw@student.unimelb.edu.au::180f09e8-b702-4cc5-bcbb-a1f7baad2d5c" providerId="AD" clId="Web-{E9725F2D-E12A-7695-219B-BC85135CEA6B}" dt="2020-09-29T15:57:13.804" v="41"/>
          <ac:spMkLst>
            <pc:docMk/>
            <pc:sldMk cId="767187191" sldId="258"/>
            <ac:spMk id="2" creationId="{E0A0E764-8F49-4343-B8CA-19E9ABB4843A}"/>
          </ac:spMkLst>
        </pc:spChg>
        <pc:spChg chg="mod ord">
          <ac:chgData name="Justin Chuan Wai Lee" userId="S::justinchuanw@student.unimelb.edu.au::180f09e8-b702-4cc5-bcbb-a1f7baad2d5c" providerId="AD" clId="Web-{E9725F2D-E12A-7695-219B-BC85135CEA6B}" dt="2020-09-29T15:57:13.804" v="41"/>
          <ac:spMkLst>
            <pc:docMk/>
            <pc:sldMk cId="767187191" sldId="258"/>
            <ac:spMk id="3" creationId="{E9D2A5DA-73C8-4FB7-A487-1571CD573C1F}"/>
          </ac:spMkLst>
        </pc:spChg>
      </pc:sldChg>
      <pc:sldChg chg="modSp mod modClrScheme chgLayout modNotes">
        <pc:chgData name="Justin Chuan Wai Lee" userId="S::justinchuanw@student.unimelb.edu.au::180f09e8-b702-4cc5-bcbb-a1f7baad2d5c" providerId="AD" clId="Web-{E9725F2D-E12A-7695-219B-BC85135CEA6B}" dt="2020-09-29T16:28:45.406" v="1928"/>
        <pc:sldMkLst>
          <pc:docMk/>
          <pc:sldMk cId="2437977913" sldId="259"/>
        </pc:sldMkLst>
        <pc:spChg chg="mod ord">
          <ac:chgData name="Justin Chuan Wai Lee" userId="S::justinchuanw@student.unimelb.edu.au::180f09e8-b702-4cc5-bcbb-a1f7baad2d5c" providerId="AD" clId="Web-{E9725F2D-E12A-7695-219B-BC85135CEA6B}" dt="2020-09-29T15:58:25.821" v="59" actId="20577"/>
          <ac:spMkLst>
            <pc:docMk/>
            <pc:sldMk cId="2437977913" sldId="259"/>
            <ac:spMk id="2" creationId="{E0A0E764-8F49-4343-B8CA-19E9ABB4843A}"/>
          </ac:spMkLst>
        </pc:spChg>
      </pc:sldChg>
      <pc:sldChg chg="modSp del mod modClrScheme chgLayout">
        <pc:chgData name="Justin Chuan Wai Lee" userId="S::justinchuanw@student.unimelb.edu.au::180f09e8-b702-4cc5-bcbb-a1f7baad2d5c" providerId="AD" clId="Web-{E9725F2D-E12A-7695-219B-BC85135CEA6B}" dt="2020-09-29T16:55:56.139" v="2268"/>
        <pc:sldMkLst>
          <pc:docMk/>
          <pc:sldMk cId="2697981733" sldId="260"/>
        </pc:sldMkLst>
        <pc:spChg chg="mod ord">
          <ac:chgData name="Justin Chuan Wai Lee" userId="S::justinchuanw@student.unimelb.edu.au::180f09e8-b702-4cc5-bcbb-a1f7baad2d5c" providerId="AD" clId="Web-{E9725F2D-E12A-7695-219B-BC85135CEA6B}" dt="2020-09-29T15:57:13.804" v="41"/>
          <ac:spMkLst>
            <pc:docMk/>
            <pc:sldMk cId="2697981733" sldId="260"/>
            <ac:spMk id="2" creationId="{E0A0E764-8F49-4343-B8CA-19E9ABB4843A}"/>
          </ac:spMkLst>
        </pc:spChg>
        <pc:spChg chg="mod ord">
          <ac:chgData name="Justin Chuan Wai Lee" userId="S::justinchuanw@student.unimelb.edu.au::180f09e8-b702-4cc5-bcbb-a1f7baad2d5c" providerId="AD" clId="Web-{E9725F2D-E12A-7695-219B-BC85135CEA6B}" dt="2020-09-29T15:57:13.804" v="41"/>
          <ac:spMkLst>
            <pc:docMk/>
            <pc:sldMk cId="2697981733" sldId="260"/>
            <ac:spMk id="3" creationId="{E9D2A5DA-73C8-4FB7-A487-1571CD573C1F}"/>
          </ac:spMkLst>
        </pc:spChg>
      </pc:sldChg>
      <pc:sldChg chg="modSp mod modClrScheme chgLayout">
        <pc:chgData name="Justin Chuan Wai Lee" userId="S::justinchuanw@student.unimelb.edu.au::180f09e8-b702-4cc5-bcbb-a1f7baad2d5c" providerId="AD" clId="Web-{E9725F2D-E12A-7695-219B-BC85135CEA6B}" dt="2020-09-29T15:57:13.804" v="41"/>
        <pc:sldMkLst>
          <pc:docMk/>
          <pc:sldMk cId="3644934590" sldId="261"/>
        </pc:sldMkLst>
        <pc:spChg chg="mod ord">
          <ac:chgData name="Justin Chuan Wai Lee" userId="S::justinchuanw@student.unimelb.edu.au::180f09e8-b702-4cc5-bcbb-a1f7baad2d5c" providerId="AD" clId="Web-{E9725F2D-E12A-7695-219B-BC85135CEA6B}" dt="2020-09-29T15:57:13.804" v="41"/>
          <ac:spMkLst>
            <pc:docMk/>
            <pc:sldMk cId="3644934590" sldId="261"/>
            <ac:spMk id="2" creationId="{E0A0E764-8F49-4343-B8CA-19E9ABB4843A}"/>
          </ac:spMkLst>
        </pc:spChg>
        <pc:spChg chg="mod ord">
          <ac:chgData name="Justin Chuan Wai Lee" userId="S::justinchuanw@student.unimelb.edu.au::180f09e8-b702-4cc5-bcbb-a1f7baad2d5c" providerId="AD" clId="Web-{E9725F2D-E12A-7695-219B-BC85135CEA6B}" dt="2020-09-29T15:57:13.804" v="41"/>
          <ac:spMkLst>
            <pc:docMk/>
            <pc:sldMk cId="3644934590" sldId="261"/>
            <ac:spMk id="3" creationId="{E9D2A5DA-73C8-4FB7-A487-1571CD573C1F}"/>
          </ac:spMkLst>
        </pc:spChg>
      </pc:sldChg>
      <pc:sldChg chg="addSp delSp modSp mod setBg modClrScheme chgLayout modNotes">
        <pc:chgData name="Justin Chuan Wai Lee" userId="S::justinchuanw@student.unimelb.edu.au::180f09e8-b702-4cc5-bcbb-a1f7baad2d5c" providerId="AD" clId="Web-{E9725F2D-E12A-7695-219B-BC85135CEA6B}" dt="2020-09-29T16:45:00.969" v="2097"/>
        <pc:sldMkLst>
          <pc:docMk/>
          <pc:sldMk cId="598647157" sldId="262"/>
        </pc:sldMkLst>
        <pc:spChg chg="mod ord">
          <ac:chgData name="Justin Chuan Wai Lee" userId="S::justinchuanw@student.unimelb.edu.au::180f09e8-b702-4cc5-bcbb-a1f7baad2d5c" providerId="AD" clId="Web-{E9725F2D-E12A-7695-219B-BC85135CEA6B}" dt="2020-09-29T16:44:46.781" v="2088"/>
          <ac:spMkLst>
            <pc:docMk/>
            <pc:sldMk cId="598647157" sldId="262"/>
            <ac:spMk id="2" creationId="{E0A0E764-8F49-4343-B8CA-19E9ABB4843A}"/>
          </ac:spMkLst>
        </pc:spChg>
        <pc:spChg chg="add del mod ord">
          <ac:chgData name="Justin Chuan Wai Lee" userId="S::justinchuanw@student.unimelb.edu.au::180f09e8-b702-4cc5-bcbb-a1f7baad2d5c" providerId="AD" clId="Web-{E9725F2D-E12A-7695-219B-BC85135CEA6B}" dt="2020-09-29T16:44:46.781" v="2088"/>
          <ac:spMkLst>
            <pc:docMk/>
            <pc:sldMk cId="598647157" sldId="262"/>
            <ac:spMk id="3" creationId="{E9D2A5DA-73C8-4FB7-A487-1571CD573C1F}"/>
          </ac:spMkLst>
        </pc:spChg>
        <pc:spChg chg="add del">
          <ac:chgData name="Justin Chuan Wai Lee" userId="S::justinchuanw@student.unimelb.edu.au::180f09e8-b702-4cc5-bcbb-a1f7baad2d5c" providerId="AD" clId="Web-{E9725F2D-E12A-7695-219B-BC85135CEA6B}" dt="2020-09-29T16:44:33.234" v="1992"/>
          <ac:spMkLst>
            <pc:docMk/>
            <pc:sldMk cId="598647157" sldId="262"/>
            <ac:spMk id="9" creationId="{A652E5D6-E378-4614-BCBD-8663DD15B353}"/>
          </ac:spMkLst>
        </pc:spChg>
        <pc:spChg chg="add del">
          <ac:chgData name="Justin Chuan Wai Lee" userId="S::justinchuanw@student.unimelb.edu.au::180f09e8-b702-4cc5-bcbb-a1f7baad2d5c" providerId="AD" clId="Web-{E9725F2D-E12A-7695-219B-BC85135CEA6B}" dt="2020-09-29T16:44:33.234" v="1992"/>
          <ac:spMkLst>
            <pc:docMk/>
            <pc:sldMk cId="598647157" sldId="262"/>
            <ac:spMk id="11" creationId="{3A287AC3-AACF-4ADB-9F73-125E714D93CD}"/>
          </ac:spMkLst>
        </pc:spChg>
        <pc:graphicFrameChg chg="add del">
          <ac:chgData name="Justin Chuan Wai Lee" userId="S::justinchuanw@student.unimelb.edu.au::180f09e8-b702-4cc5-bcbb-a1f7baad2d5c" providerId="AD" clId="Web-{E9725F2D-E12A-7695-219B-BC85135CEA6B}" dt="2020-09-29T16:44:30.874" v="1990"/>
          <ac:graphicFrameMkLst>
            <pc:docMk/>
            <pc:sldMk cId="598647157" sldId="262"/>
            <ac:graphicFrameMk id="5" creationId="{273A54EE-0366-4071-93A6-6B3C528CC105}"/>
          </ac:graphicFrameMkLst>
        </pc:graphicFrameChg>
        <pc:graphicFrameChg chg="add del">
          <ac:chgData name="Justin Chuan Wai Lee" userId="S::justinchuanw@student.unimelb.edu.au::180f09e8-b702-4cc5-bcbb-a1f7baad2d5c" providerId="AD" clId="Web-{E9725F2D-E12A-7695-219B-BC85135CEA6B}" dt="2020-09-29T16:44:33.234" v="1992"/>
          <ac:graphicFrameMkLst>
            <pc:docMk/>
            <pc:sldMk cId="598647157" sldId="262"/>
            <ac:graphicFrameMk id="6" creationId="{94CB924C-5AC7-4431-A743-6549119B4306}"/>
          </ac:graphicFrameMkLst>
        </pc:graphicFrameChg>
        <pc:graphicFrameChg chg="add del">
          <ac:chgData name="Justin Chuan Wai Lee" userId="S::justinchuanw@student.unimelb.edu.au::180f09e8-b702-4cc5-bcbb-a1f7baad2d5c" providerId="AD" clId="Web-{E9725F2D-E12A-7695-219B-BC85135CEA6B}" dt="2020-09-29T16:44:46.781" v="2088"/>
          <ac:graphicFrameMkLst>
            <pc:docMk/>
            <pc:sldMk cId="598647157" sldId="262"/>
            <ac:graphicFrameMk id="7" creationId="{273A54EE-0366-4071-93A6-6B3C528CC105}"/>
          </ac:graphicFrameMkLst>
        </pc:graphicFrameChg>
      </pc:sldChg>
      <pc:sldChg chg="addSp delSp modSp mod modClrScheme chgLayout modNotes">
        <pc:chgData name="Justin Chuan Wai Lee" userId="S::justinchuanw@student.unimelb.edu.au::180f09e8-b702-4cc5-bcbb-a1f7baad2d5c" providerId="AD" clId="Web-{E9725F2D-E12A-7695-219B-BC85135CEA6B}" dt="2020-09-29T16:56:54.062" v="2277" actId="14100"/>
        <pc:sldMkLst>
          <pc:docMk/>
          <pc:sldMk cId="1170734279" sldId="263"/>
        </pc:sldMkLst>
        <pc:spChg chg="mod ord">
          <ac:chgData name="Justin Chuan Wai Lee" userId="S::justinchuanw@student.unimelb.edu.au::180f09e8-b702-4cc5-bcbb-a1f7baad2d5c" providerId="AD" clId="Web-{E9725F2D-E12A-7695-219B-BC85135CEA6B}" dt="2020-09-29T16:07:21.587" v="572"/>
          <ac:spMkLst>
            <pc:docMk/>
            <pc:sldMk cId="1170734279" sldId="263"/>
            <ac:spMk id="2" creationId="{E0A0E764-8F49-4343-B8CA-19E9ABB4843A}"/>
          </ac:spMkLst>
        </pc:spChg>
        <pc:spChg chg="del mod ord">
          <ac:chgData name="Justin Chuan Wai Lee" userId="S::justinchuanw@student.unimelb.edu.au::180f09e8-b702-4cc5-bcbb-a1f7baad2d5c" providerId="AD" clId="Web-{E9725F2D-E12A-7695-219B-BC85135CEA6B}" dt="2020-09-29T16:07:08.633" v="566"/>
          <ac:spMkLst>
            <pc:docMk/>
            <pc:sldMk cId="1170734279" sldId="263"/>
            <ac:spMk id="3" creationId="{E9D2A5DA-73C8-4FB7-A487-1571CD573C1F}"/>
          </ac:spMkLst>
        </pc:spChg>
        <pc:spChg chg="add del mod">
          <ac:chgData name="Justin Chuan Wai Lee" userId="S::justinchuanw@student.unimelb.edu.au::180f09e8-b702-4cc5-bcbb-a1f7baad2d5c" providerId="AD" clId="Web-{E9725F2D-E12A-7695-219B-BC85135CEA6B}" dt="2020-09-29T16:56:25.999" v="2271"/>
          <ac:spMkLst>
            <pc:docMk/>
            <pc:sldMk cId="1170734279" sldId="263"/>
            <ac:spMk id="6" creationId="{D83717DD-C9F0-4E75-9936-9FC8A52A6D9F}"/>
          </ac:spMkLst>
        </pc:spChg>
        <pc:spChg chg="add del mod">
          <ac:chgData name="Justin Chuan Wai Lee" userId="S::justinchuanw@student.unimelb.edu.au::180f09e8-b702-4cc5-bcbb-a1f7baad2d5c" providerId="AD" clId="Web-{E9725F2D-E12A-7695-219B-BC85135CEA6B}" dt="2020-09-29T16:56:50.765" v="2275"/>
          <ac:spMkLst>
            <pc:docMk/>
            <pc:sldMk cId="1170734279" sldId="263"/>
            <ac:spMk id="9" creationId="{095AFDCD-55DC-44BC-A7F3-49799D120B97}"/>
          </ac:spMkLst>
        </pc:spChg>
        <pc:picChg chg="add del mod ord">
          <ac:chgData name="Justin Chuan Wai Lee" userId="S::justinchuanw@student.unimelb.edu.au::180f09e8-b702-4cc5-bcbb-a1f7baad2d5c" providerId="AD" clId="Web-{E9725F2D-E12A-7695-219B-BC85135CEA6B}" dt="2020-09-29T16:55:59.124" v="2270"/>
          <ac:picMkLst>
            <pc:docMk/>
            <pc:sldMk cId="1170734279" sldId="263"/>
            <ac:picMk id="4" creationId="{D0A11BEA-53A1-47B1-92E9-61D0EEB57AB5}"/>
          </ac:picMkLst>
        </pc:picChg>
        <pc:picChg chg="add del mod ord">
          <ac:chgData name="Justin Chuan Wai Lee" userId="S::justinchuanw@student.unimelb.edu.au::180f09e8-b702-4cc5-bcbb-a1f7baad2d5c" providerId="AD" clId="Web-{E9725F2D-E12A-7695-219B-BC85135CEA6B}" dt="2020-09-29T16:56:31.374" v="2274"/>
          <ac:picMkLst>
            <pc:docMk/>
            <pc:sldMk cId="1170734279" sldId="263"/>
            <ac:picMk id="7" creationId="{B3AB4749-58F9-4C7E-80AF-81CBF73517C0}"/>
          </ac:picMkLst>
        </pc:picChg>
        <pc:picChg chg="add mod ord">
          <ac:chgData name="Justin Chuan Wai Lee" userId="S::justinchuanw@student.unimelb.edu.au::180f09e8-b702-4cc5-bcbb-a1f7baad2d5c" providerId="AD" clId="Web-{E9725F2D-E12A-7695-219B-BC85135CEA6B}" dt="2020-09-29T16:56:54.062" v="2277" actId="14100"/>
          <ac:picMkLst>
            <pc:docMk/>
            <pc:sldMk cId="1170734279" sldId="263"/>
            <ac:picMk id="10" creationId="{F28AB3C9-DE89-4295-A2BA-81AF80A673C9}"/>
          </ac:picMkLst>
        </pc:picChg>
      </pc:sldChg>
      <pc:sldChg chg="modSp mod modClrScheme chgLayout modNotes">
        <pc:chgData name="Justin Chuan Wai Lee" userId="S::justinchuanw@student.unimelb.edu.au::180f09e8-b702-4cc5-bcbb-a1f7baad2d5c" providerId="AD" clId="Web-{E9725F2D-E12A-7695-219B-BC85135CEA6B}" dt="2020-09-29T16:57:33.938" v="2319"/>
        <pc:sldMkLst>
          <pc:docMk/>
          <pc:sldMk cId="1707579362" sldId="264"/>
        </pc:sldMkLst>
        <pc:spChg chg="mod ord">
          <ac:chgData name="Justin Chuan Wai Lee" userId="S::justinchuanw@student.unimelb.edu.au::180f09e8-b702-4cc5-bcbb-a1f7baad2d5c" providerId="AD" clId="Web-{E9725F2D-E12A-7695-219B-BC85135CEA6B}" dt="2020-09-29T15:58:20.242" v="58" actId="1076"/>
          <ac:spMkLst>
            <pc:docMk/>
            <pc:sldMk cId="1707579362" sldId="264"/>
            <ac:spMk id="2" creationId="{BAFE20CA-E4DD-4764-BB64-CBF481EE3A86}"/>
          </ac:spMkLst>
        </pc:spChg>
        <pc:picChg chg="mod ord">
          <ac:chgData name="Justin Chuan Wai Lee" userId="S::justinchuanw@student.unimelb.edu.au::180f09e8-b702-4cc5-bcbb-a1f7baad2d5c" providerId="AD" clId="Web-{E9725F2D-E12A-7695-219B-BC85135CEA6B}" dt="2020-09-29T15:57:13.804" v="41"/>
          <ac:picMkLst>
            <pc:docMk/>
            <pc:sldMk cId="1707579362" sldId="264"/>
            <ac:picMk id="4" creationId="{4154C3A4-A152-4770-9350-E5925A70A3A4}"/>
          </ac:picMkLst>
        </pc:picChg>
      </pc:sldChg>
      <pc:sldChg chg="modSp mod modClrScheme chgLayout modNotes">
        <pc:chgData name="Justin Chuan Wai Lee" userId="S::justinchuanw@student.unimelb.edu.au::180f09e8-b702-4cc5-bcbb-a1f7baad2d5c" providerId="AD" clId="Web-{E9725F2D-E12A-7695-219B-BC85135CEA6B}" dt="2020-09-29T16:59:45.925" v="2431"/>
        <pc:sldMkLst>
          <pc:docMk/>
          <pc:sldMk cId="1034386595" sldId="265"/>
        </pc:sldMkLst>
        <pc:spChg chg="mod ord">
          <ac:chgData name="Justin Chuan Wai Lee" userId="S::justinchuanw@student.unimelb.edu.au::180f09e8-b702-4cc5-bcbb-a1f7baad2d5c" providerId="AD" clId="Web-{E9725F2D-E12A-7695-219B-BC85135CEA6B}" dt="2020-09-29T15:57:13.804" v="41"/>
          <ac:spMkLst>
            <pc:docMk/>
            <pc:sldMk cId="1034386595" sldId="265"/>
            <ac:spMk id="2" creationId="{B1D3639C-1CE7-4125-B68D-62C004E92902}"/>
          </ac:spMkLst>
        </pc:spChg>
        <pc:spChg chg="mod ord">
          <ac:chgData name="Justin Chuan Wai Lee" userId="S::justinchuanw@student.unimelb.edu.au::180f09e8-b702-4cc5-bcbb-a1f7baad2d5c" providerId="AD" clId="Web-{E9725F2D-E12A-7695-219B-BC85135CEA6B}" dt="2020-09-29T16:04:09.099" v="496" actId="1076"/>
          <ac:spMkLst>
            <pc:docMk/>
            <pc:sldMk cId="1034386595" sldId="265"/>
            <ac:spMk id="3" creationId="{773A7623-06C0-4062-9E51-BE1607620D95}"/>
          </ac:spMkLst>
        </pc:spChg>
      </pc:sldChg>
      <pc:sldChg chg="modSp mod modClrScheme chgLayout modNotes">
        <pc:chgData name="Justin Chuan Wai Lee" userId="S::justinchuanw@student.unimelb.edu.au::180f09e8-b702-4cc5-bcbb-a1f7baad2d5c" providerId="AD" clId="Web-{E9725F2D-E12A-7695-219B-BC85135CEA6B}" dt="2020-09-29T16:39:47.927" v="1942" actId="1076"/>
        <pc:sldMkLst>
          <pc:docMk/>
          <pc:sldMk cId="1324797860" sldId="266"/>
        </pc:sldMkLst>
        <pc:spChg chg="mod ord">
          <ac:chgData name="Justin Chuan Wai Lee" userId="S::justinchuanw@student.unimelb.edu.au::180f09e8-b702-4cc5-bcbb-a1f7baad2d5c" providerId="AD" clId="Web-{E9725F2D-E12A-7695-219B-BC85135CEA6B}" dt="2020-09-29T16:39:47.927" v="1942" actId="1076"/>
          <ac:spMkLst>
            <pc:docMk/>
            <pc:sldMk cId="1324797860" sldId="266"/>
            <ac:spMk id="2" creationId="{CB1CB225-5642-435E-BA40-B0F75061DE91}"/>
          </ac:spMkLst>
        </pc:spChg>
        <pc:spChg chg="mod ord">
          <ac:chgData name="Justin Chuan Wai Lee" userId="S::justinchuanw@student.unimelb.edu.au::180f09e8-b702-4cc5-bcbb-a1f7baad2d5c" providerId="AD" clId="Web-{E9725F2D-E12A-7695-219B-BC85135CEA6B}" dt="2020-09-29T15:57:13.804" v="41"/>
          <ac:spMkLst>
            <pc:docMk/>
            <pc:sldMk cId="1324797860" sldId="266"/>
            <ac:spMk id="3" creationId="{4E1A77E0-5FE5-484A-8B22-646E7FF041B0}"/>
          </ac:spMkLst>
        </pc:spChg>
      </pc:sldChg>
      <pc:sldChg chg="mod modClrScheme chgLayout modNotes">
        <pc:chgData name="Justin Chuan Wai Lee" userId="S::justinchuanw@student.unimelb.edu.au::180f09e8-b702-4cc5-bcbb-a1f7baad2d5c" providerId="AD" clId="Web-{E9725F2D-E12A-7695-219B-BC85135CEA6B}" dt="2020-09-29T16:28:47.875" v="1931"/>
        <pc:sldMkLst>
          <pc:docMk/>
          <pc:sldMk cId="3371212870" sldId="267"/>
        </pc:sldMkLst>
      </pc:sldChg>
      <pc:sldChg chg="modSp mod modClrScheme chgLayout modNotes">
        <pc:chgData name="Justin Chuan Wai Lee" userId="S::justinchuanw@student.unimelb.edu.au::180f09e8-b702-4cc5-bcbb-a1f7baad2d5c" providerId="AD" clId="Web-{E9725F2D-E12A-7695-219B-BC85135CEA6B}" dt="2020-09-29T16:28:49.968" v="1934"/>
        <pc:sldMkLst>
          <pc:docMk/>
          <pc:sldMk cId="2328303485" sldId="268"/>
        </pc:sldMkLst>
        <pc:picChg chg="mod ord">
          <ac:chgData name="Justin Chuan Wai Lee" userId="S::justinchuanw@student.unimelb.edu.au::180f09e8-b702-4cc5-bcbb-a1f7baad2d5c" providerId="AD" clId="Web-{E9725F2D-E12A-7695-219B-BC85135CEA6B}" dt="2020-09-29T15:57:13.804" v="41"/>
          <ac:picMkLst>
            <pc:docMk/>
            <pc:sldMk cId="2328303485" sldId="268"/>
            <ac:picMk id="4" creationId="{FB5B8B25-2FCA-4A87-BD19-9C9498AC43B6}"/>
          </ac:picMkLst>
        </pc:picChg>
      </pc:sldChg>
      <pc:sldChg chg="modSp mod modClrScheme chgLayout modNotes">
        <pc:chgData name="Justin Chuan Wai Lee" userId="S::justinchuanw@student.unimelb.edu.au::180f09e8-b702-4cc5-bcbb-a1f7baad2d5c" providerId="AD" clId="Web-{E9725F2D-E12A-7695-219B-BC85135CEA6B}" dt="2020-09-29T16:25:23.434" v="1646"/>
        <pc:sldMkLst>
          <pc:docMk/>
          <pc:sldMk cId="3197737754" sldId="269"/>
        </pc:sldMkLst>
        <pc:spChg chg="mod ord">
          <ac:chgData name="Justin Chuan Wai Lee" userId="S::justinchuanw@student.unimelb.edu.au::180f09e8-b702-4cc5-bcbb-a1f7baad2d5c" providerId="AD" clId="Web-{E9725F2D-E12A-7695-219B-BC85135CEA6B}" dt="2020-09-29T15:58:47.118" v="66" actId="1076"/>
          <ac:spMkLst>
            <pc:docMk/>
            <pc:sldMk cId="3197737754" sldId="269"/>
            <ac:spMk id="2" creationId="{20A2650B-2A88-5244-963B-8063A9F41B25}"/>
          </ac:spMkLst>
        </pc:spChg>
        <pc:spChg chg="mod ord">
          <ac:chgData name="Justin Chuan Wai Lee" userId="S::justinchuanw@student.unimelb.edu.au::180f09e8-b702-4cc5-bcbb-a1f7baad2d5c" providerId="AD" clId="Web-{E9725F2D-E12A-7695-219B-BC85135CEA6B}" dt="2020-09-29T15:58:41.493" v="64" actId="1076"/>
          <ac:spMkLst>
            <pc:docMk/>
            <pc:sldMk cId="3197737754" sldId="269"/>
            <ac:spMk id="3" creationId="{2857F45A-A25A-2146-A378-E88EA7844FBE}"/>
          </ac:spMkLst>
        </pc:spChg>
        <pc:picChg chg="mod">
          <ac:chgData name="Justin Chuan Wai Lee" userId="S::justinchuanw@student.unimelb.edu.au::180f09e8-b702-4cc5-bcbb-a1f7baad2d5c" providerId="AD" clId="Web-{E9725F2D-E12A-7695-219B-BC85135CEA6B}" dt="2020-09-29T15:58:42.243" v="65" actId="1076"/>
          <ac:picMkLst>
            <pc:docMk/>
            <pc:sldMk cId="3197737754" sldId="269"/>
            <ac:picMk id="6" creationId="{FD76EADA-8D9F-B841-9487-1FF44A87AFFC}"/>
          </ac:picMkLst>
        </pc:picChg>
      </pc:sldChg>
      <pc:sldChg chg="modSp mod modClrScheme chgLayout modNotes">
        <pc:chgData name="Justin Chuan Wai Lee" userId="S::justinchuanw@student.unimelb.edu.au::180f09e8-b702-4cc5-bcbb-a1f7baad2d5c" providerId="AD" clId="Web-{E9725F2D-E12A-7695-219B-BC85135CEA6B}" dt="2020-09-29T16:53:38.731" v="2238"/>
        <pc:sldMkLst>
          <pc:docMk/>
          <pc:sldMk cId="355658255" sldId="270"/>
        </pc:sldMkLst>
        <pc:spChg chg="mod ord">
          <ac:chgData name="Justin Chuan Wai Lee" userId="S::justinchuanw@student.unimelb.edu.au::180f09e8-b702-4cc5-bcbb-a1f7baad2d5c" providerId="AD" clId="Web-{E9725F2D-E12A-7695-219B-BC85135CEA6B}" dt="2020-09-29T16:39:34.014" v="1940" actId="1076"/>
          <ac:spMkLst>
            <pc:docMk/>
            <pc:sldMk cId="355658255" sldId="270"/>
            <ac:spMk id="2" creationId="{3BA748C7-B1E4-3F43-AAF1-C8032665CB7B}"/>
          </ac:spMkLst>
        </pc:spChg>
        <pc:spChg chg="mod">
          <ac:chgData name="Justin Chuan Wai Lee" userId="S::justinchuanw@student.unimelb.edu.au::180f09e8-b702-4cc5-bcbb-a1f7baad2d5c" providerId="AD" clId="Web-{E9725F2D-E12A-7695-219B-BC85135CEA6B}" dt="2020-09-29T15:58:57.368" v="70" actId="1076"/>
          <ac:spMkLst>
            <pc:docMk/>
            <pc:sldMk cId="355658255" sldId="270"/>
            <ac:spMk id="7" creationId="{2DE36F10-49C2-BE43-B4B2-3ADD5A434CA8}"/>
          </ac:spMkLst>
        </pc:spChg>
        <pc:picChg chg="mod ord">
          <ac:chgData name="Justin Chuan Wai Lee" userId="S::justinchuanw@student.unimelb.edu.au::180f09e8-b702-4cc5-bcbb-a1f7baad2d5c" providerId="AD" clId="Web-{E9725F2D-E12A-7695-219B-BC85135CEA6B}" dt="2020-09-29T15:58:49.962" v="67" actId="1076"/>
          <ac:picMkLst>
            <pc:docMk/>
            <pc:sldMk cId="355658255" sldId="270"/>
            <ac:picMk id="5" creationId="{A5235BA4-3E4F-CE40-997E-FD4C29A8F0AB}"/>
          </ac:picMkLst>
        </pc:picChg>
      </pc:sldChg>
      <pc:sldChg chg="modSp mod modClrScheme chgLayout modNotes">
        <pc:chgData name="Justin Chuan Wai Lee" userId="S::justinchuanw@student.unimelb.edu.au::180f09e8-b702-4cc5-bcbb-a1f7baad2d5c" providerId="AD" clId="Web-{E9725F2D-E12A-7695-219B-BC85135CEA6B}" dt="2020-09-29T16:48:16.362" v="2234"/>
        <pc:sldMkLst>
          <pc:docMk/>
          <pc:sldMk cId="832072286" sldId="271"/>
        </pc:sldMkLst>
        <pc:spChg chg="mod ord">
          <ac:chgData name="Justin Chuan Wai Lee" userId="S::justinchuanw@student.unimelb.edu.au::180f09e8-b702-4cc5-bcbb-a1f7baad2d5c" providerId="AD" clId="Web-{E9725F2D-E12A-7695-219B-BC85135CEA6B}" dt="2020-09-29T15:59:04.321" v="73" actId="1076"/>
          <ac:spMkLst>
            <pc:docMk/>
            <pc:sldMk cId="832072286" sldId="271"/>
            <ac:spMk id="2" creationId="{CA03B424-D74D-9F4F-8E05-1FE4D01A6351}"/>
          </ac:spMkLst>
        </pc:spChg>
        <pc:spChg chg="mod">
          <ac:chgData name="Justin Chuan Wai Lee" userId="S::justinchuanw@student.unimelb.edu.au::180f09e8-b702-4cc5-bcbb-a1f7baad2d5c" providerId="AD" clId="Web-{E9725F2D-E12A-7695-219B-BC85135CEA6B}" dt="2020-09-29T15:59:07.837" v="75" actId="1076"/>
          <ac:spMkLst>
            <pc:docMk/>
            <pc:sldMk cId="832072286" sldId="271"/>
            <ac:spMk id="6" creationId="{BC0C025D-84A1-465E-AB03-1DBBAD197C14}"/>
          </ac:spMkLst>
        </pc:spChg>
        <pc:picChg chg="mod ord">
          <ac:chgData name="Justin Chuan Wai Lee" userId="S::justinchuanw@student.unimelb.edu.au::180f09e8-b702-4cc5-bcbb-a1f7baad2d5c" providerId="AD" clId="Web-{E9725F2D-E12A-7695-219B-BC85135CEA6B}" dt="2020-09-29T15:59:08.556" v="76" actId="1076"/>
          <ac:picMkLst>
            <pc:docMk/>
            <pc:sldMk cId="832072286" sldId="271"/>
            <ac:picMk id="4" creationId="{6CFAC06F-0000-4AC2-8E0D-A13C7607CE3B}"/>
          </ac:picMkLst>
        </pc:picChg>
      </pc:sldChg>
      <pc:sldChg chg="addSp delSp modSp mod modClrScheme chgLayout modNotes">
        <pc:chgData name="Justin Chuan Wai Lee" userId="S::justinchuanw@student.unimelb.edu.au::180f09e8-b702-4cc5-bcbb-a1f7baad2d5c" providerId="AD" clId="Web-{E9725F2D-E12A-7695-219B-BC85135CEA6B}" dt="2020-09-29T16:30:30.064" v="1939"/>
        <pc:sldMkLst>
          <pc:docMk/>
          <pc:sldMk cId="501065481" sldId="272"/>
        </pc:sldMkLst>
        <pc:spChg chg="add mod">
          <ac:chgData name="Justin Chuan Wai Lee" userId="S::justinchuanw@student.unimelb.edu.au::180f09e8-b702-4cc5-bcbb-a1f7baad2d5c" providerId="AD" clId="Web-{E9725F2D-E12A-7695-219B-BC85135CEA6B}" dt="2020-09-29T15:59:27.578" v="94" actId="20577"/>
          <ac:spMkLst>
            <pc:docMk/>
            <pc:sldMk cId="501065481" sldId="272"/>
            <ac:spMk id="2" creationId="{061F6FB3-B8DE-4C70-900D-AD6ED1E5F841}"/>
          </ac:spMkLst>
        </pc:spChg>
        <pc:spChg chg="del">
          <ac:chgData name="Justin Chuan Wai Lee" userId="S::justinchuanw@student.unimelb.edu.au::180f09e8-b702-4cc5-bcbb-a1f7baad2d5c" providerId="AD" clId="Web-{E9725F2D-E12A-7695-219B-BC85135CEA6B}" dt="2020-09-29T15:53:21.093" v="1"/>
          <ac:spMkLst>
            <pc:docMk/>
            <pc:sldMk cId="501065481" sldId="272"/>
            <ac:spMk id="2" creationId="{4A8D2CA7-CF27-4D87-ACB7-2A46232BE9A8}"/>
          </ac:spMkLst>
        </pc:spChg>
        <pc:spChg chg="del mod">
          <ac:chgData name="Justin Chuan Wai Lee" userId="S::justinchuanw@student.unimelb.edu.au::180f09e8-b702-4cc5-bcbb-a1f7baad2d5c" providerId="AD" clId="Web-{E9725F2D-E12A-7695-219B-BC85135CEA6B}" dt="2020-09-29T15:53:32.719" v="5"/>
          <ac:spMkLst>
            <pc:docMk/>
            <pc:sldMk cId="501065481" sldId="272"/>
            <ac:spMk id="3" creationId="{BBC5F6F0-6ED1-40DD-AE48-609CF5062B5A}"/>
          </ac:spMkLst>
        </pc:spChg>
        <pc:spChg chg="add del mod">
          <ac:chgData name="Justin Chuan Wai Lee" userId="S::justinchuanw@student.unimelb.edu.au::180f09e8-b702-4cc5-bcbb-a1f7baad2d5c" providerId="AD" clId="Web-{E9725F2D-E12A-7695-219B-BC85135CEA6B}" dt="2020-09-29T16:00:18.079" v="102"/>
          <ac:spMkLst>
            <pc:docMk/>
            <pc:sldMk cId="501065481" sldId="272"/>
            <ac:spMk id="3" creationId="{C56DEAFF-4F9E-485F-AAC5-2CF726FC101A}"/>
          </ac:spMkLst>
        </pc:spChg>
        <pc:spChg chg="add del mod">
          <ac:chgData name="Justin Chuan Wai Lee" userId="S::justinchuanw@student.unimelb.edu.au::180f09e8-b702-4cc5-bcbb-a1f7baad2d5c" providerId="AD" clId="Web-{E9725F2D-E12A-7695-219B-BC85135CEA6B}" dt="2020-09-29T15:59:18.281" v="79"/>
          <ac:spMkLst>
            <pc:docMk/>
            <pc:sldMk cId="501065481" sldId="272"/>
            <ac:spMk id="5" creationId="{4EF4B8BE-0A29-406E-927E-D5135C1E4499}"/>
          </ac:spMkLst>
        </pc:spChg>
        <pc:spChg chg="add mod">
          <ac:chgData name="Justin Chuan Wai Lee" userId="S::justinchuanw@student.unimelb.edu.au::180f09e8-b702-4cc5-bcbb-a1f7baad2d5c" providerId="AD" clId="Web-{E9725F2D-E12A-7695-219B-BC85135CEA6B}" dt="2020-09-29T16:14:29.928" v="940" actId="20577"/>
          <ac:spMkLst>
            <pc:docMk/>
            <pc:sldMk cId="501065481" sldId="272"/>
            <ac:spMk id="8" creationId="{5C4DE6FD-F488-455F-B603-E114954CF86B}"/>
          </ac:spMkLst>
        </pc:spChg>
        <pc:picChg chg="add mod ord modCrop">
          <ac:chgData name="Justin Chuan Wai Lee" userId="S::justinchuanw@student.unimelb.edu.au::180f09e8-b702-4cc5-bcbb-a1f7baad2d5c" providerId="AD" clId="Web-{E9725F2D-E12A-7695-219B-BC85135CEA6B}" dt="2020-09-29T16:13:26.034" v="874"/>
          <ac:picMkLst>
            <pc:docMk/>
            <pc:sldMk cId="501065481" sldId="272"/>
            <ac:picMk id="4" creationId="{5C41A900-868F-483C-A421-DEB4A4A2B1FB}"/>
          </ac:picMkLst>
        </pc:picChg>
      </pc:sldChg>
      <pc:sldChg chg="modSp new">
        <pc:chgData name="Justin Chuan Wai Lee" userId="S::justinchuanw@student.unimelb.edu.au::180f09e8-b702-4cc5-bcbb-a1f7baad2d5c" providerId="AD" clId="Web-{E9725F2D-E12A-7695-219B-BC85135CEA6B}" dt="2020-09-29T16:54:09.122" v="2265" actId="20577"/>
        <pc:sldMkLst>
          <pc:docMk/>
          <pc:sldMk cId="3299667640" sldId="273"/>
        </pc:sldMkLst>
        <pc:spChg chg="mod">
          <ac:chgData name="Justin Chuan Wai Lee" userId="S::justinchuanw@student.unimelb.edu.au::180f09e8-b702-4cc5-bcbb-a1f7baad2d5c" providerId="AD" clId="Web-{E9725F2D-E12A-7695-219B-BC85135CEA6B}" dt="2020-09-29T16:54:09.122" v="2265" actId="20577"/>
          <ac:spMkLst>
            <pc:docMk/>
            <pc:sldMk cId="3299667640" sldId="273"/>
            <ac:spMk id="2" creationId="{45BDB116-5C11-45DD-B5E6-DBE929046DDD}"/>
          </ac:spMkLst>
        </pc:spChg>
        <pc:spChg chg="mod">
          <ac:chgData name="Justin Chuan Wai Lee" userId="S::justinchuanw@student.unimelb.edu.au::180f09e8-b702-4cc5-bcbb-a1f7baad2d5c" providerId="AD" clId="Web-{E9725F2D-E12A-7695-219B-BC85135CEA6B}" dt="2020-09-29T16:53:46.809" v="2240" actId="20577"/>
          <ac:spMkLst>
            <pc:docMk/>
            <pc:sldMk cId="3299667640" sldId="273"/>
            <ac:spMk id="3" creationId="{53E67206-B573-4082-9784-234C0CB5C8C3}"/>
          </ac:spMkLst>
        </pc:spChg>
      </pc:sldChg>
      <pc:sldChg chg="modSp new ord modNotes">
        <pc:chgData name="Justin Chuan Wai Lee" userId="S::justinchuanw@student.unimelb.edu.au::180f09e8-b702-4cc5-bcbb-a1f7baad2d5c" providerId="AD" clId="Web-{E9725F2D-E12A-7695-219B-BC85135CEA6B}" dt="2020-09-29T17:00:18.488" v="2434" actId="20577"/>
        <pc:sldMkLst>
          <pc:docMk/>
          <pc:sldMk cId="1051373420" sldId="274"/>
        </pc:sldMkLst>
        <pc:spChg chg="mod">
          <ac:chgData name="Justin Chuan Wai Lee" userId="S::justinchuanw@student.unimelb.edu.au::180f09e8-b702-4cc5-bcbb-a1f7baad2d5c" providerId="AD" clId="Web-{E9725F2D-E12A-7695-219B-BC85135CEA6B}" dt="2020-09-29T16:57:42.423" v="2352" actId="20577"/>
          <ac:spMkLst>
            <pc:docMk/>
            <pc:sldMk cId="1051373420" sldId="274"/>
            <ac:spMk id="2" creationId="{94BC7BAC-16EE-42C1-8A6C-1EFAA139338A}"/>
          </ac:spMkLst>
        </pc:spChg>
        <pc:spChg chg="mod">
          <ac:chgData name="Justin Chuan Wai Lee" userId="S::justinchuanw@student.unimelb.edu.au::180f09e8-b702-4cc5-bcbb-a1f7baad2d5c" providerId="AD" clId="Web-{E9725F2D-E12A-7695-219B-BC85135CEA6B}" dt="2020-09-29T17:00:18.488" v="2434" actId="20577"/>
          <ac:spMkLst>
            <pc:docMk/>
            <pc:sldMk cId="1051373420" sldId="274"/>
            <ac:spMk id="3" creationId="{06877AE6-16BB-4D38-8151-E5232AB5EAEE}"/>
          </ac:spMkLst>
        </pc:spChg>
      </pc:sldChg>
      <pc:sldMasterChg chg="del delSldLayout">
        <pc:chgData name="Justin Chuan Wai Lee" userId="S::justinchuanw@student.unimelb.edu.au::180f09e8-b702-4cc5-bcbb-a1f7baad2d5c" providerId="AD" clId="Web-{E9725F2D-E12A-7695-219B-BC85135CEA6B}" dt="2020-09-29T15:57:13.804" v="41"/>
        <pc:sldMasterMkLst>
          <pc:docMk/>
          <pc:sldMasterMk cId="2786170429" sldId="2147483696"/>
        </pc:sldMasterMkLst>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1303956202" sldId="2147483697"/>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177126421" sldId="2147483698"/>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482456270" sldId="2147483699"/>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436206593" sldId="2147483700"/>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939241959" sldId="2147483701"/>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495037021" sldId="2147483702"/>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1733539963" sldId="2147483703"/>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500029074" sldId="2147483704"/>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3627179610" sldId="2147483705"/>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890958560" sldId="2147483706"/>
          </pc:sldLayoutMkLst>
        </pc:sldLayoutChg>
        <pc:sldLayoutChg chg="del">
          <pc:chgData name="Justin Chuan Wai Lee" userId="S::justinchuanw@student.unimelb.edu.au::180f09e8-b702-4cc5-bcbb-a1f7baad2d5c" providerId="AD" clId="Web-{E9725F2D-E12A-7695-219B-BC85135CEA6B}" dt="2020-09-29T15:57:13.804" v="41"/>
          <pc:sldLayoutMkLst>
            <pc:docMk/>
            <pc:sldMasterMk cId="2786170429" sldId="2147483696"/>
            <pc:sldLayoutMk cId="2489227906" sldId="2147483707"/>
          </pc:sldLayoutMkLst>
        </pc:sldLayoutChg>
      </pc:sldMasterChg>
      <pc:sldMasterChg chg="add addSldLayout modSldLayout">
        <pc:chgData name="Justin Chuan Wai Lee" userId="S::justinchuanw@student.unimelb.edu.au::180f09e8-b702-4cc5-bcbb-a1f7baad2d5c" providerId="AD" clId="Web-{E9725F2D-E12A-7695-219B-BC85135CEA6B}" dt="2020-09-29T15:57:13.804" v="41"/>
        <pc:sldMasterMkLst>
          <pc:docMk/>
          <pc:sldMasterMk cId="3541706549" sldId="2147483708"/>
        </pc:sldMasterMkLst>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3533558138" sldId="2147483709"/>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209132216" sldId="2147483710"/>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316084820" sldId="2147483711"/>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1677523757" sldId="2147483712"/>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2141614199" sldId="2147483713"/>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3887491683" sldId="2147483714"/>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2277331777" sldId="2147483715"/>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1201934353" sldId="2147483716"/>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1752117509" sldId="2147483717"/>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64424856" sldId="2147483718"/>
          </pc:sldLayoutMkLst>
        </pc:sldLayoutChg>
        <pc:sldLayoutChg chg="add mod replId">
          <pc:chgData name="Justin Chuan Wai Lee" userId="S::justinchuanw@student.unimelb.edu.au::180f09e8-b702-4cc5-bcbb-a1f7baad2d5c" providerId="AD" clId="Web-{E9725F2D-E12A-7695-219B-BC85135CEA6B}" dt="2020-09-29T15:57:13.804" v="41"/>
          <pc:sldLayoutMkLst>
            <pc:docMk/>
            <pc:sldMasterMk cId="3541706549" sldId="2147483708"/>
            <pc:sldLayoutMk cId="1474537859" sldId="2147483719"/>
          </pc:sldLayoutMkLst>
        </pc:sldLayoutChg>
      </pc:sldMasterChg>
    </pc:docChg>
  </pc:docChgLst>
  <pc:docChgLst>
    <pc:chgData name="Tuan Khoi Nguyen" userId="S::tuankhoin@student.unimelb.edu.au::20f632dc-a307-4cc9-b585-ee37c65d29cf" providerId="AD" clId="Web-{CBFF1187-5CD1-7F0F-9073-48F7BC054C81}"/>
    <pc:docChg chg="modSld">
      <pc:chgData name="Tuan Khoi Nguyen" userId="S::tuankhoin@student.unimelb.edu.au::20f632dc-a307-4cc9-b585-ee37c65d29cf" providerId="AD" clId="Web-{CBFF1187-5CD1-7F0F-9073-48F7BC054C81}" dt="2020-09-30T12:09:17.328" v="10" actId="1076"/>
      <pc:docMkLst>
        <pc:docMk/>
      </pc:docMkLst>
      <pc:sldChg chg="addSp delSp modSp">
        <pc:chgData name="Tuan Khoi Nguyen" userId="S::tuankhoin@student.unimelb.edu.au::20f632dc-a307-4cc9-b585-ee37c65d29cf" providerId="AD" clId="Web-{CBFF1187-5CD1-7F0F-9073-48F7BC054C81}" dt="2020-09-30T12:08:33.171" v="5" actId="14100"/>
        <pc:sldMkLst>
          <pc:docMk/>
          <pc:sldMk cId="1707579362" sldId="264"/>
        </pc:sldMkLst>
        <pc:spChg chg="add mod">
          <ac:chgData name="Tuan Khoi Nguyen" userId="S::tuankhoin@student.unimelb.edu.au::20f632dc-a307-4cc9-b585-ee37c65d29cf" providerId="AD" clId="Web-{CBFF1187-5CD1-7F0F-9073-48F7BC054C81}" dt="2020-09-30T12:08:21.874" v="2" actId="14100"/>
          <ac:spMkLst>
            <pc:docMk/>
            <pc:sldMk cId="1707579362" sldId="264"/>
            <ac:spMk id="5" creationId="{2771C8F8-6632-4234-80C5-A9D90652017C}"/>
          </ac:spMkLst>
        </pc:spChg>
        <pc:picChg chg="add mod">
          <ac:chgData name="Tuan Khoi Nguyen" userId="S::tuankhoin@student.unimelb.edu.au::20f632dc-a307-4cc9-b585-ee37c65d29cf" providerId="AD" clId="Web-{CBFF1187-5CD1-7F0F-9073-48F7BC054C81}" dt="2020-09-30T12:08:33.171" v="5" actId="14100"/>
          <ac:picMkLst>
            <pc:docMk/>
            <pc:sldMk cId="1707579362" sldId="264"/>
            <ac:picMk id="2" creationId="{9259AD8B-12BC-4F56-A860-C9C64765AFBE}"/>
          </ac:picMkLst>
        </pc:picChg>
        <pc:picChg chg="del">
          <ac:chgData name="Tuan Khoi Nguyen" userId="S::tuankhoin@student.unimelb.edu.au::20f632dc-a307-4cc9-b585-ee37c65d29cf" providerId="AD" clId="Web-{CBFF1187-5CD1-7F0F-9073-48F7BC054C81}" dt="2020-09-30T12:08:13.968" v="1"/>
          <ac:picMkLst>
            <pc:docMk/>
            <pc:sldMk cId="1707579362" sldId="264"/>
            <ac:picMk id="4" creationId="{4154C3A4-A152-4770-9350-E5925A70A3A4}"/>
          </ac:picMkLst>
        </pc:picChg>
      </pc:sldChg>
      <pc:sldChg chg="addSp delSp modSp">
        <pc:chgData name="Tuan Khoi Nguyen" userId="S::tuankhoin@student.unimelb.edu.au::20f632dc-a307-4cc9-b585-ee37c65d29cf" providerId="AD" clId="Web-{CBFF1187-5CD1-7F0F-9073-48F7BC054C81}" dt="2020-09-30T12:09:17.328" v="10" actId="1076"/>
        <pc:sldMkLst>
          <pc:docMk/>
          <pc:sldMk cId="1277657152" sldId="276"/>
        </pc:sldMkLst>
        <pc:spChg chg="add del mod">
          <ac:chgData name="Tuan Khoi Nguyen" userId="S::tuankhoin@student.unimelb.edu.au::20f632dc-a307-4cc9-b585-ee37c65d29cf" providerId="AD" clId="Web-{CBFF1187-5CD1-7F0F-9073-48F7BC054C81}" dt="2020-09-30T12:09:07.172" v="7"/>
          <ac:spMkLst>
            <pc:docMk/>
            <pc:sldMk cId="1277657152" sldId="276"/>
            <ac:spMk id="3" creationId="{38BCEC1F-2960-4D2B-965F-9A9EF7B4C886}"/>
          </ac:spMkLst>
        </pc:spChg>
        <pc:picChg chg="del">
          <ac:chgData name="Tuan Khoi Nguyen" userId="S::tuankhoin@student.unimelb.edu.au::20f632dc-a307-4cc9-b585-ee37c65d29cf" providerId="AD" clId="Web-{CBFF1187-5CD1-7F0F-9073-48F7BC054C81}" dt="2020-09-30T12:09:01.656" v="6"/>
          <ac:picMkLst>
            <pc:docMk/>
            <pc:sldMk cId="1277657152" sldId="276"/>
            <ac:picMk id="4" creationId="{31681A92-9548-4CB4-8CA9-B7613E6DED4A}"/>
          </ac:picMkLst>
        </pc:picChg>
        <pc:picChg chg="add mod ord">
          <ac:chgData name="Tuan Khoi Nguyen" userId="S::tuankhoin@student.unimelb.edu.au::20f632dc-a307-4cc9-b585-ee37c65d29cf" providerId="AD" clId="Web-{CBFF1187-5CD1-7F0F-9073-48F7BC054C81}" dt="2020-09-30T12:09:17.328" v="10" actId="1076"/>
          <ac:picMkLst>
            <pc:docMk/>
            <pc:sldMk cId="1277657152" sldId="276"/>
            <ac:picMk id="6" creationId="{4585B2A3-7BFA-4AAC-9543-8E5C8094B87B}"/>
          </ac:picMkLst>
        </pc:picChg>
      </pc:sldChg>
    </pc:docChg>
  </pc:docChgLst>
  <pc:docChgLst>
    <pc:chgData name="Justin Chuan Wai Lee" userId="S::justinchuanw@student.unimelb.edu.au::180f09e8-b702-4cc5-bcbb-a1f7baad2d5c" providerId="AD" clId="Web-{D78DB8E5-B850-875C-AD98-23D11FB47DAB}"/>
    <pc:docChg chg="modSld">
      <pc:chgData name="Justin Chuan Wai Lee" userId="S::justinchuanw@student.unimelb.edu.au::180f09e8-b702-4cc5-bcbb-a1f7baad2d5c" providerId="AD" clId="Web-{D78DB8E5-B850-875C-AD98-23D11FB47DAB}" dt="2020-09-29T18:33:55.511" v="3" actId="20577"/>
      <pc:docMkLst>
        <pc:docMk/>
      </pc:docMkLst>
      <pc:sldChg chg="modSp">
        <pc:chgData name="Justin Chuan Wai Lee" userId="S::justinchuanw@student.unimelb.edu.au::180f09e8-b702-4cc5-bcbb-a1f7baad2d5c" providerId="AD" clId="Web-{D78DB8E5-B850-875C-AD98-23D11FB47DAB}" dt="2020-09-29T18:33:55.511" v="2" actId="20577"/>
        <pc:sldMkLst>
          <pc:docMk/>
          <pc:sldMk cId="4167115887" sldId="257"/>
        </pc:sldMkLst>
        <pc:spChg chg="mod">
          <ac:chgData name="Justin Chuan Wai Lee" userId="S::justinchuanw@student.unimelb.edu.au::180f09e8-b702-4cc5-bcbb-a1f7baad2d5c" providerId="AD" clId="Web-{D78DB8E5-B850-875C-AD98-23D11FB47DAB}" dt="2020-09-29T18:33:55.511" v="2" actId="20577"/>
          <ac:spMkLst>
            <pc:docMk/>
            <pc:sldMk cId="4167115887" sldId="257"/>
            <ac:spMk id="3" creationId="{E9D2A5DA-73C8-4FB7-A487-1571CD573C1F}"/>
          </ac:spMkLst>
        </pc:spChg>
      </pc:sldChg>
    </pc:docChg>
  </pc:docChgLst>
  <pc:docChgLst>
    <pc:chgData name="Justin Chuan Wai Lee" userId="S::justinchuanw@student.unimelb.edu.au::180f09e8-b702-4cc5-bcbb-a1f7baad2d5c" providerId="AD" clId="Web-{CB412471-1F41-F293-B520-C90D6F8A89AC}"/>
    <pc:docChg chg="modSld">
      <pc:chgData name="Justin Chuan Wai Lee" userId="S::justinchuanw@student.unimelb.edu.au::180f09e8-b702-4cc5-bcbb-a1f7baad2d5c" providerId="AD" clId="Web-{CB412471-1F41-F293-B520-C90D6F8A89AC}" dt="2020-09-29T18:33:38.906" v="325" actId="20577"/>
      <pc:docMkLst>
        <pc:docMk/>
      </pc:docMkLst>
      <pc:sldChg chg="modSp">
        <pc:chgData name="Justin Chuan Wai Lee" userId="S::justinchuanw@student.unimelb.edu.au::180f09e8-b702-4cc5-bcbb-a1f7baad2d5c" providerId="AD" clId="Web-{CB412471-1F41-F293-B520-C90D6F8A89AC}" dt="2020-09-29T18:33:37.421" v="323" actId="20577"/>
        <pc:sldMkLst>
          <pc:docMk/>
          <pc:sldMk cId="4167115887" sldId="257"/>
        </pc:sldMkLst>
        <pc:spChg chg="mod">
          <ac:chgData name="Justin Chuan Wai Lee" userId="S::justinchuanw@student.unimelb.edu.au::180f09e8-b702-4cc5-bcbb-a1f7baad2d5c" providerId="AD" clId="Web-{CB412471-1F41-F293-B520-C90D6F8A89AC}" dt="2020-09-29T18:31:56.514" v="81" actId="20577"/>
          <ac:spMkLst>
            <pc:docMk/>
            <pc:sldMk cId="4167115887" sldId="257"/>
            <ac:spMk id="2" creationId="{E0A0E764-8F49-4343-B8CA-19E9ABB4843A}"/>
          </ac:spMkLst>
        </pc:spChg>
        <pc:spChg chg="mod">
          <ac:chgData name="Justin Chuan Wai Lee" userId="S::justinchuanw@student.unimelb.edu.au::180f09e8-b702-4cc5-bcbb-a1f7baad2d5c" providerId="AD" clId="Web-{CB412471-1F41-F293-B520-C90D6F8A89AC}" dt="2020-09-29T18:33:37.421" v="323" actId="20577"/>
          <ac:spMkLst>
            <pc:docMk/>
            <pc:sldMk cId="4167115887" sldId="257"/>
            <ac:spMk id="3" creationId="{E9D2A5DA-73C8-4FB7-A487-1571CD573C1F}"/>
          </ac:spMkLst>
        </pc:spChg>
      </pc:sldChg>
    </pc:docChg>
  </pc:docChgLst>
  <pc:docChgLst>
    <pc:chgData name="Nithin Daniel Sundram" userId="S::nithindaniel@student.unimelb.edu.au::2eea5759-3f0c-42af-8941-ddd9b00b2c54" providerId="AD" clId="Web-{583806F1-9D0F-407C-B64E-29EC6AC712DE}"/>
    <pc:docChg chg="addSld modSld sldOrd">
      <pc:chgData name="Nithin Daniel Sundram" userId="S::nithindaniel@student.unimelb.edu.au::2eea5759-3f0c-42af-8941-ddd9b00b2c54" providerId="AD" clId="Web-{583806F1-9D0F-407C-B64E-29EC6AC712DE}" dt="2020-09-29T16:54:44.061" v="1637"/>
      <pc:docMkLst>
        <pc:docMk/>
      </pc:docMkLst>
      <pc:sldChg chg="ord">
        <pc:chgData name="Nithin Daniel Sundram" userId="S::nithindaniel@student.unimelb.edu.au::2eea5759-3f0c-42af-8941-ddd9b00b2c54" providerId="AD" clId="Web-{583806F1-9D0F-407C-B64E-29EC6AC712DE}" dt="2020-09-29T15:58:52.293" v="295"/>
        <pc:sldMkLst>
          <pc:docMk/>
          <pc:sldMk cId="1170734279" sldId="263"/>
        </pc:sldMkLst>
      </pc:sldChg>
      <pc:sldChg chg="addSp delSp modSp modNotes">
        <pc:chgData name="Nithin Daniel Sundram" userId="S::nithindaniel@student.unimelb.edu.au::2eea5759-3f0c-42af-8941-ddd9b00b2c54" providerId="AD" clId="Web-{583806F1-9D0F-407C-B64E-29EC6AC712DE}" dt="2020-09-29T16:32:02.679" v="1633"/>
        <pc:sldMkLst>
          <pc:docMk/>
          <pc:sldMk cId="1324797860" sldId="266"/>
        </pc:sldMkLst>
        <pc:spChg chg="mod">
          <ac:chgData name="Nithin Daniel Sundram" userId="S::nithindaniel@student.unimelb.edu.au::2eea5759-3f0c-42af-8941-ddd9b00b2c54" providerId="AD" clId="Web-{583806F1-9D0F-407C-B64E-29EC6AC712DE}" dt="2020-09-29T16:00:37.218" v="326" actId="20577"/>
          <ac:spMkLst>
            <pc:docMk/>
            <pc:sldMk cId="1324797860" sldId="266"/>
            <ac:spMk id="2" creationId="{CB1CB225-5642-435E-BA40-B0F75061DE91}"/>
          </ac:spMkLst>
        </pc:spChg>
        <pc:spChg chg="del">
          <ac:chgData name="Nithin Daniel Sundram" userId="S::nithindaniel@student.unimelb.edu.au::2eea5759-3f0c-42af-8941-ddd9b00b2c54" providerId="AD" clId="Web-{583806F1-9D0F-407C-B64E-29EC6AC712DE}" dt="2020-09-29T16:03:35.863" v="328"/>
          <ac:spMkLst>
            <pc:docMk/>
            <pc:sldMk cId="1324797860" sldId="266"/>
            <ac:spMk id="3" creationId="{4E1A77E0-5FE5-484A-8B22-646E7FF041B0}"/>
          </ac:spMkLst>
        </pc:spChg>
        <pc:spChg chg="add mod">
          <ac:chgData name="Nithin Daniel Sundram" userId="S::nithindaniel@student.unimelb.edu.au::2eea5759-3f0c-42af-8941-ddd9b00b2c54" providerId="AD" clId="Web-{583806F1-9D0F-407C-B64E-29EC6AC712DE}" dt="2020-09-29T16:06:25.797" v="335" actId="20577"/>
          <ac:spMkLst>
            <pc:docMk/>
            <pc:sldMk cId="1324797860" sldId="266"/>
            <ac:spMk id="5" creationId="{7DE35C2B-1963-430B-924E-7E09C77783E6}"/>
          </ac:spMkLst>
        </pc:spChg>
        <pc:spChg chg="add del mod">
          <ac:chgData name="Nithin Daniel Sundram" userId="S::nithindaniel@student.unimelb.edu.au::2eea5759-3f0c-42af-8941-ddd9b00b2c54" providerId="AD" clId="Web-{583806F1-9D0F-407C-B64E-29EC6AC712DE}" dt="2020-09-29T16:06:46.438" v="338"/>
          <ac:spMkLst>
            <pc:docMk/>
            <pc:sldMk cId="1324797860" sldId="266"/>
            <ac:spMk id="7" creationId="{AC2DAAD0-1A68-4587-95C2-04A96724BE48}"/>
          </ac:spMkLst>
        </pc:spChg>
        <pc:spChg chg="add del mod">
          <ac:chgData name="Nithin Daniel Sundram" userId="S::nithindaniel@student.unimelb.edu.au::2eea5759-3f0c-42af-8941-ddd9b00b2c54" providerId="AD" clId="Web-{583806F1-9D0F-407C-B64E-29EC6AC712DE}" dt="2020-09-29T16:10:02.490" v="381"/>
          <ac:spMkLst>
            <pc:docMk/>
            <pc:sldMk cId="1324797860" sldId="266"/>
            <ac:spMk id="10" creationId="{181281A0-0551-406D-9B22-EB56F5691C15}"/>
          </ac:spMkLst>
        </pc:spChg>
        <pc:spChg chg="add mod">
          <ac:chgData name="Nithin Daniel Sundram" userId="S::nithindaniel@student.unimelb.edu.au::2eea5759-3f0c-42af-8941-ddd9b00b2c54" providerId="AD" clId="Web-{583806F1-9D0F-407C-B64E-29EC6AC712DE}" dt="2020-09-29T16:23:54.996" v="1096" actId="20577"/>
          <ac:spMkLst>
            <pc:docMk/>
            <pc:sldMk cId="1324797860" sldId="266"/>
            <ac:spMk id="11" creationId="{54A66187-E7BE-4E61-9FEB-61CD3A855FCD}"/>
          </ac:spMkLst>
        </pc:spChg>
        <pc:spChg chg="add del mod">
          <ac:chgData name="Nithin Daniel Sundram" userId="S::nithindaniel@student.unimelb.edu.au::2eea5759-3f0c-42af-8941-ddd9b00b2c54" providerId="AD" clId="Web-{583806F1-9D0F-407C-B64E-29EC6AC712DE}" dt="2020-09-29T16:09:49.052" v="375"/>
          <ac:spMkLst>
            <pc:docMk/>
            <pc:sldMk cId="1324797860" sldId="266"/>
            <ac:spMk id="12" creationId="{885F222E-5FEC-4CCA-8235-AEC0E6C9967C}"/>
          </ac:spMkLst>
        </pc:spChg>
        <pc:spChg chg="add del mod">
          <ac:chgData name="Nithin Daniel Sundram" userId="S::nithindaniel@student.unimelb.edu.au::2eea5759-3f0c-42af-8941-ddd9b00b2c54" providerId="AD" clId="Web-{583806F1-9D0F-407C-B64E-29EC6AC712DE}" dt="2020-09-29T16:10:07.052" v="382"/>
          <ac:spMkLst>
            <pc:docMk/>
            <pc:sldMk cId="1324797860" sldId="266"/>
            <ac:spMk id="14" creationId="{9B051B16-8899-4A7E-B457-07AFD9144045}"/>
          </ac:spMkLst>
        </pc:spChg>
        <pc:picChg chg="add del mod ord">
          <ac:chgData name="Nithin Daniel Sundram" userId="S::nithindaniel@student.unimelb.edu.au::2eea5759-3f0c-42af-8941-ddd9b00b2c54" providerId="AD" clId="Web-{583806F1-9D0F-407C-B64E-29EC6AC712DE}" dt="2020-09-29T16:06:41.204" v="337"/>
          <ac:picMkLst>
            <pc:docMk/>
            <pc:sldMk cId="1324797860" sldId="266"/>
            <ac:picMk id="4" creationId="{F8DA5E48-A6CB-455E-9648-15945BAACD06}"/>
          </ac:picMkLst>
        </pc:picChg>
        <pc:picChg chg="add mod ord modCrop">
          <ac:chgData name="Nithin Daniel Sundram" userId="S::nithindaniel@student.unimelb.edu.au::2eea5759-3f0c-42af-8941-ddd9b00b2c54" providerId="AD" clId="Web-{583806F1-9D0F-407C-B64E-29EC6AC712DE}" dt="2020-09-29T16:08:45.910" v="357" actId="1076"/>
          <ac:picMkLst>
            <pc:docMk/>
            <pc:sldMk cId="1324797860" sldId="266"/>
            <ac:picMk id="8" creationId="{45ACC458-BF0D-40C4-AB64-19B026B91DA7}"/>
          </ac:picMkLst>
        </pc:picChg>
        <pc:picChg chg="add mod modCrop">
          <ac:chgData name="Nithin Daniel Sundram" userId="S::nithindaniel@student.unimelb.edu.au::2eea5759-3f0c-42af-8941-ddd9b00b2c54" providerId="AD" clId="Web-{583806F1-9D0F-407C-B64E-29EC6AC712DE}" dt="2020-09-29T16:08:49.941" v="358" actId="14100"/>
          <ac:picMkLst>
            <pc:docMk/>
            <pc:sldMk cId="1324797860" sldId="266"/>
            <ac:picMk id="9" creationId="{67185910-314A-4140-AF56-E992CB319AF3}"/>
          </ac:picMkLst>
        </pc:picChg>
      </pc:sldChg>
      <pc:sldChg chg="addSp delSp modSp modNotes">
        <pc:chgData name="Nithin Daniel Sundram" userId="S::nithindaniel@student.unimelb.edu.au::2eea5759-3f0c-42af-8941-ddd9b00b2c54" providerId="AD" clId="Web-{583806F1-9D0F-407C-B64E-29EC6AC712DE}" dt="2020-09-29T16:54:44.061" v="1637"/>
        <pc:sldMkLst>
          <pc:docMk/>
          <pc:sldMk cId="832072286" sldId="271"/>
        </pc:sldMkLst>
        <pc:spChg chg="mod">
          <ac:chgData name="Nithin Daniel Sundram" userId="S::nithindaniel@student.unimelb.edu.au::2eea5759-3f0c-42af-8941-ddd9b00b2c54" providerId="AD" clId="Web-{583806F1-9D0F-407C-B64E-29EC6AC712DE}" dt="2020-09-29T15:53:43.364" v="30" actId="1076"/>
          <ac:spMkLst>
            <pc:docMk/>
            <pc:sldMk cId="832072286" sldId="271"/>
            <ac:spMk id="2" creationId="{CA03B424-D74D-9F4F-8E05-1FE4D01A6351}"/>
          </ac:spMkLst>
        </pc:spChg>
        <pc:spChg chg="del mod">
          <ac:chgData name="Nithin Daniel Sundram" userId="S::nithindaniel@student.unimelb.edu.au::2eea5759-3f0c-42af-8941-ddd9b00b2c54" providerId="AD" clId="Web-{583806F1-9D0F-407C-B64E-29EC6AC712DE}" dt="2020-09-29T15:53:31.364" v="28"/>
          <ac:spMkLst>
            <pc:docMk/>
            <pc:sldMk cId="832072286" sldId="271"/>
            <ac:spMk id="3" creationId="{FE0CD683-4BB8-0E44-8DD8-C7A1DAC4FEA7}"/>
          </ac:spMkLst>
        </pc:spChg>
        <pc:spChg chg="add mod">
          <ac:chgData name="Nithin Daniel Sundram" userId="S::nithindaniel@student.unimelb.edu.au::2eea5759-3f0c-42af-8941-ddd9b00b2c54" providerId="AD" clId="Web-{583806F1-9D0F-407C-B64E-29EC6AC712DE}" dt="2020-09-29T15:56:08.742" v="294" actId="14100"/>
          <ac:spMkLst>
            <pc:docMk/>
            <pc:sldMk cId="832072286" sldId="271"/>
            <ac:spMk id="6" creationId="{BC0C025D-84A1-465E-AB03-1DBBAD197C14}"/>
          </ac:spMkLst>
        </pc:spChg>
        <pc:picChg chg="add mod ord">
          <ac:chgData name="Nithin Daniel Sundram" userId="S::nithindaniel@student.unimelb.edu.au::2eea5759-3f0c-42af-8941-ddd9b00b2c54" providerId="AD" clId="Web-{583806F1-9D0F-407C-B64E-29EC6AC712DE}" dt="2020-09-29T15:54:10.052" v="33" actId="1076"/>
          <ac:picMkLst>
            <pc:docMk/>
            <pc:sldMk cId="832072286" sldId="271"/>
            <ac:picMk id="4" creationId="{6CFAC06F-0000-4AC2-8E0D-A13C7607CE3B}"/>
          </ac:picMkLst>
        </pc:picChg>
      </pc:sldChg>
      <pc:sldChg chg="new">
        <pc:chgData name="Nithin Daniel Sundram" userId="S::nithindaniel@student.unimelb.edu.au::2eea5759-3f0c-42af-8941-ddd9b00b2c54" providerId="AD" clId="Web-{583806F1-9D0F-407C-B64E-29EC6AC712DE}" dt="2020-09-29T15:52:09.737" v="0"/>
        <pc:sldMkLst>
          <pc:docMk/>
          <pc:sldMk cId="501065481"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724E3-7866-427C-B7BE-B4D70356EDA2}" type="datetimeFigureOut">
              <a:rPr lang="en-US"/>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4FE88-FB71-424D-BAF0-66EDB4228E6A}" type="slidenum">
              <a:rPr lang="en-US"/>
              <a:t>‹#›</a:t>
            </a:fld>
            <a:endParaRPr lang="en-US"/>
          </a:p>
        </p:txBody>
      </p:sp>
    </p:spTree>
    <p:extLst>
      <p:ext uri="{BB962C8B-B14F-4D97-AF65-F5344CB8AC3E}">
        <p14:creationId xmlns:p14="http://schemas.microsoft.com/office/powerpoint/2010/main" val="401214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p:txBody>
      </p:sp>
      <p:sp>
        <p:nvSpPr>
          <p:cNvPr id="4" name="Slide Number Placeholder 3"/>
          <p:cNvSpPr>
            <a:spLocks noGrp="1"/>
          </p:cNvSpPr>
          <p:nvPr>
            <p:ph type="sldNum" sz="quarter" idx="5"/>
          </p:nvPr>
        </p:nvSpPr>
        <p:spPr/>
        <p:txBody>
          <a:bodyPr/>
          <a:lstStyle/>
          <a:p>
            <a:fld id="{BEF4FE88-FB71-424D-BAF0-66EDB4228E6A}" type="slidenum">
              <a:rPr lang="en-US"/>
              <a:t>1</a:t>
            </a:fld>
            <a:endParaRPr lang="en-US"/>
          </a:p>
        </p:txBody>
      </p:sp>
    </p:spTree>
    <p:extLst>
      <p:ext uri="{BB962C8B-B14F-4D97-AF65-F5344CB8AC3E}">
        <p14:creationId xmlns:p14="http://schemas.microsoft.com/office/powerpoint/2010/main" val="259938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Minghao :) </a:t>
            </a:r>
          </a:p>
          <a:p>
            <a:r>
              <a:rPr lang="en-US">
                <a:cs typeface="Calibri"/>
              </a:rPr>
              <a:t>-So I'll start explaining the deployment system from the deployment tube in front. </a:t>
            </a:r>
            <a:br>
              <a:rPr lang="en-US">
                <a:cs typeface="+mn-lt"/>
              </a:rPr>
            </a:br>
            <a:r>
              <a:rPr lang="en-US">
                <a:cs typeface="Calibri"/>
              </a:rPr>
              <a:t>-So like </a:t>
            </a:r>
            <a:r>
              <a:rPr lang="en-US" err="1">
                <a:cs typeface="Calibri"/>
              </a:rPr>
              <a:t>khoi</a:t>
            </a:r>
            <a:r>
              <a:rPr lang="en-US">
                <a:cs typeface="Calibri"/>
              </a:rPr>
              <a:t> said the device will detect the deployment point with the sensor on top of our tube.</a:t>
            </a:r>
            <a:br>
              <a:rPr lang="en-US">
                <a:cs typeface="+mn-lt"/>
              </a:rPr>
            </a:br>
            <a:r>
              <a:rPr lang="en-US">
                <a:cs typeface="Calibri"/>
              </a:rPr>
              <a:t>-Then the servo motor below will align the hole in front to the delivery tube/station.</a:t>
            </a:r>
            <a:br>
              <a:rPr lang="en-US">
                <a:cs typeface="+mn-lt"/>
              </a:rPr>
            </a:br>
            <a:r>
              <a:rPr lang="en-US">
                <a:cs typeface="Calibri"/>
              </a:rPr>
              <a:t>-Encoder will then rotate to the tube with the correct number of balls to deploy.</a:t>
            </a:r>
          </a:p>
          <a:p>
            <a:r>
              <a:rPr lang="en-US">
                <a:cs typeface="Calibri"/>
              </a:rPr>
              <a:t>-The ball will the drop to the flexible tube then the momentum will carry the balls down to the hole. </a:t>
            </a:r>
          </a:p>
          <a:p>
            <a:endParaRPr lang="en-US">
              <a:cs typeface="Calibri"/>
            </a:endParaRPr>
          </a:p>
          <a:p>
            <a:r>
              <a:rPr lang="en-US"/>
              <a:t>Materials and why?</a:t>
            </a:r>
            <a:endParaRPr lang="en-US">
              <a:cs typeface="Calibri"/>
            </a:endParaRPr>
          </a:p>
          <a:p>
            <a:endParaRPr lang="en-US">
              <a:cs typeface="Calibri"/>
            </a:endParaRPr>
          </a:p>
          <a:p>
            <a:r>
              <a:rPr lang="en-US"/>
              <a:t>https://www.lazada.com.my/products/dia150mm-flexi-aluminium-hose-extend-up-to-10-ft-i364735110-s519614388.html?exlaz=d_1:mm_150050845_51350205_2010350205::12:1032211143!54400014687!!!pla-296303633664!c!296303633664!519614388!135758242&amp;gclid=Cj0KCQjwtsv7BRCmARIsANu-CQcD-u5WC2ptfsazOeYzBCmX6zlNnklCkGswHcue81jTDY8uR2HTxJ4aAiv4EALw_wcB</a:t>
            </a:r>
            <a:endParaRPr lang="en-US">
              <a:cs typeface="Calibri"/>
            </a:endParaRPr>
          </a:p>
        </p:txBody>
      </p:sp>
      <p:sp>
        <p:nvSpPr>
          <p:cNvPr id="4" name="Slide Number Placeholder 3"/>
          <p:cNvSpPr>
            <a:spLocks noGrp="1"/>
          </p:cNvSpPr>
          <p:nvPr>
            <p:ph type="sldNum" sz="quarter" idx="5"/>
          </p:nvPr>
        </p:nvSpPr>
        <p:spPr/>
        <p:txBody>
          <a:bodyPr/>
          <a:lstStyle/>
          <a:p>
            <a:fld id="{BEF4FE88-FB71-424D-BAF0-66EDB4228E6A}" type="slidenum">
              <a:rPr lang="en-US"/>
              <a:t>11</a:t>
            </a:fld>
            <a:endParaRPr lang="en-US"/>
          </a:p>
        </p:txBody>
      </p:sp>
    </p:spTree>
    <p:extLst>
      <p:ext uri="{BB962C8B-B14F-4D97-AF65-F5344CB8AC3E}">
        <p14:creationId xmlns:p14="http://schemas.microsoft.com/office/powerpoint/2010/main" val="330818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a:p>
            <a:endParaRPr lang="en-US">
              <a:cs typeface="Calibri"/>
            </a:endParaRPr>
          </a:p>
          <a:p>
            <a:r>
              <a:rPr lang="en-US"/>
              <a:t>Depending on height of vessel. Encoded into Arduino to increase and decrease height of platform</a:t>
            </a:r>
            <a:endParaRPr lang="en-US">
              <a:cs typeface="Calibri"/>
            </a:endParaRPr>
          </a:p>
          <a:p>
            <a:r>
              <a:rPr lang="en-US"/>
              <a:t>Challenging part as the height of the mouth of deployment needs to be higher than the vessel for our concept to work, need to take into account that</a:t>
            </a:r>
            <a:endParaRPr lang="en-US">
              <a:cs typeface="Calibri"/>
            </a:endParaRPr>
          </a:p>
          <a:p>
            <a:r>
              <a:rPr lang="en-US" err="1"/>
              <a:t>Steppor</a:t>
            </a:r>
            <a:r>
              <a:rPr lang="en-US"/>
              <a:t> motor and screw will be purchased separately. Allocated more budget to ensure lift will function</a:t>
            </a:r>
            <a:endParaRPr lang="en-US">
              <a:cs typeface="Calibri"/>
            </a:endParaRPr>
          </a:p>
          <a:p>
            <a:endParaRPr lang="en-US">
              <a:cs typeface="Calibri"/>
            </a:endParaRPr>
          </a:p>
          <a:p>
            <a:r>
              <a:rPr lang="en-US">
                <a:cs typeface="Calibri"/>
              </a:rPr>
              <a:t>Material, Manufacture</a:t>
            </a:r>
          </a:p>
          <a:p>
            <a:r>
              <a:rPr lang="en-US">
                <a:cs typeface="Calibri"/>
              </a:rPr>
              <a:t>Platform is using plywood to ensure that it can withstand load from deployment system and storage</a:t>
            </a:r>
          </a:p>
          <a:p>
            <a:r>
              <a:rPr lang="en-US">
                <a:cs typeface="Calibri"/>
              </a:rPr>
              <a:t>Legs used to lift manufactured using PLA as it is a custom part, durable material as well</a:t>
            </a:r>
          </a:p>
          <a:p>
            <a:r>
              <a:rPr lang="en-US"/>
              <a:t>Hence planning to allocate more budget on the motor for lift. </a:t>
            </a:r>
            <a:endParaRPr lang="en-US">
              <a:cs typeface="Calibri"/>
            </a:endParaRPr>
          </a:p>
          <a:p>
            <a:r>
              <a:rPr lang="en-US" err="1"/>
              <a:t>Steppor</a:t>
            </a:r>
            <a:r>
              <a:rPr lang="en-US"/>
              <a:t> motor and screw will be purchased separately. </a:t>
            </a:r>
            <a:endParaRPr lang="en-US">
              <a:cs typeface="Calibri"/>
            </a:endParaRPr>
          </a:p>
          <a:p>
            <a:r>
              <a:rPr lang="en-US">
                <a:cs typeface="Calibri"/>
              </a:rPr>
              <a:t>Mainly attached using screw.</a:t>
            </a:r>
          </a:p>
          <a:p>
            <a:r>
              <a:rPr lang="en-US">
                <a:cs typeface="Calibri"/>
              </a:rPr>
              <a:t>So will be easy to disassemble for testing</a:t>
            </a:r>
          </a:p>
          <a:p>
            <a:endParaRPr lang="en-US">
              <a:cs typeface="Calibri"/>
            </a:endParaRPr>
          </a:p>
          <a:p>
            <a:endParaRPr lang="en-US">
              <a:cs typeface="Calibri"/>
            </a:endParaRPr>
          </a:p>
          <a:p>
            <a:r>
              <a:rPr lang="en-US">
                <a:cs typeface="Calibri"/>
              </a:rPr>
              <a:t>If </a:t>
            </a:r>
            <a:r>
              <a:rPr lang="en-US" err="1">
                <a:cs typeface="Calibri"/>
              </a:rPr>
              <a:t>steppor</a:t>
            </a:r>
            <a:r>
              <a:rPr lang="en-US">
                <a:cs typeface="Calibri"/>
              </a:rPr>
              <a:t> do fails, can swap out for another motor as legs will still be functional. </a:t>
            </a:r>
            <a:endParaRPr lang="en-US"/>
          </a:p>
          <a:p>
            <a:r>
              <a:rPr lang="en-US">
                <a:cs typeface="Calibri"/>
              </a:rPr>
              <a:t>To determine best </a:t>
            </a:r>
            <a:r>
              <a:rPr lang="en-US" err="1">
                <a:cs typeface="Calibri"/>
              </a:rPr>
              <a:t>steppor</a:t>
            </a:r>
            <a:r>
              <a:rPr lang="en-US">
                <a:cs typeface="Calibri"/>
              </a:rPr>
              <a:t> for our system, need to run test. But testing of </a:t>
            </a:r>
            <a:r>
              <a:rPr lang="en-US" err="1">
                <a:cs typeface="Calibri"/>
              </a:rPr>
              <a:t>steppor</a:t>
            </a:r>
            <a:r>
              <a:rPr lang="en-US">
                <a:cs typeface="Calibri"/>
              </a:rPr>
              <a:t> will be difficult since it might be costly.</a:t>
            </a:r>
          </a:p>
          <a:p>
            <a:r>
              <a:rPr lang="en-US">
                <a:cs typeface="Calibri"/>
              </a:rPr>
              <a:t>Power supply </a:t>
            </a:r>
            <a:r>
              <a:rPr lang="en-US" err="1">
                <a:cs typeface="Calibri"/>
              </a:rPr>
              <a:t>shld</a:t>
            </a:r>
            <a:r>
              <a:rPr lang="en-US">
                <a:cs typeface="Calibri"/>
              </a:rPr>
              <a:t> be sufficiently large to ensure that power allocated to </a:t>
            </a:r>
            <a:r>
              <a:rPr lang="en-US" err="1">
                <a:cs typeface="Calibri"/>
              </a:rPr>
              <a:t>steppor</a:t>
            </a:r>
            <a:r>
              <a:rPr lang="en-US">
                <a:cs typeface="Calibri"/>
              </a:rPr>
              <a:t> is sufficient for operation</a:t>
            </a:r>
          </a:p>
          <a:p>
            <a:endParaRPr lang="en-US">
              <a:cs typeface="Calibri"/>
            </a:endParaRPr>
          </a:p>
          <a:p>
            <a:r>
              <a:rPr lang="en-US">
                <a:cs typeface="Calibri"/>
              </a:rPr>
              <a:t>(if ask will screw pierce thru, say ply wood is strong, thickness is (1cm))</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F4FE88-FB71-424D-BAF0-66EDB4228E6A}" type="slidenum">
              <a:rPr lang="en-US"/>
              <a:t>13</a:t>
            </a:fld>
            <a:endParaRPr lang="en-US"/>
          </a:p>
        </p:txBody>
      </p:sp>
    </p:spTree>
    <p:extLst>
      <p:ext uri="{BB962C8B-B14F-4D97-AF65-F5344CB8AC3E}">
        <p14:creationId xmlns:p14="http://schemas.microsoft.com/office/powerpoint/2010/main" val="4740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Nithin</a:t>
            </a:r>
          </a:p>
          <a:p>
            <a:endParaRPr lang="en-US">
              <a:cs typeface="Calibri"/>
            </a:endParaRPr>
          </a:p>
          <a:p>
            <a:r>
              <a:rPr lang="en-US">
                <a:cs typeface="Calibri"/>
              </a:rPr>
              <a:t>- Back wheels connected to two DC motors </a:t>
            </a:r>
            <a:endParaRPr lang="en-US"/>
          </a:p>
          <a:p>
            <a:r>
              <a:rPr lang="en-US">
                <a:cs typeface="Calibri"/>
              </a:rPr>
              <a:t>- Front wheels have a mount to ensure that the wheels continue to spin as the device rotates</a:t>
            </a:r>
          </a:p>
          <a:p>
            <a:r>
              <a:rPr lang="en-US">
                <a:cs typeface="Calibri"/>
              </a:rPr>
              <a:t>- Size of wheels slightly larger than usual to hope that it can pass over the boundary (this might give an edge as we chose to go over it instead of around it, giving us higher score on the runtime)</a:t>
            </a:r>
          </a:p>
          <a:p>
            <a:r>
              <a:rPr lang="en-US">
                <a:cs typeface="Calibri"/>
              </a:rPr>
              <a:t>- Axle mount made from PLA, axle itself is a steel rod, wheels are rubber with plastic rims </a:t>
            </a:r>
          </a:p>
          <a:p>
            <a:r>
              <a:rPr lang="en-US">
                <a:cs typeface="Calibri"/>
              </a:rPr>
              <a:t>- Adapter (8) to ensure the motor can be connected directly to the wheel </a:t>
            </a:r>
          </a:p>
          <a:p>
            <a:r>
              <a:rPr lang="en-US">
                <a:cs typeface="Calibri"/>
              </a:rPr>
              <a:t>- Chassis made from plywood</a:t>
            </a:r>
          </a:p>
          <a:p>
            <a:r>
              <a:rPr lang="en-US">
                <a:cs typeface="Calibri"/>
              </a:rPr>
              <a:t>- Cut formed to ensure that the rotation of the wheels will not hit against the chassis</a:t>
            </a:r>
          </a:p>
          <a:p>
            <a:endParaRPr lang="en-US">
              <a:cs typeface="Calibri"/>
            </a:endParaRPr>
          </a:p>
          <a:p>
            <a:r>
              <a:rPr lang="en-US">
                <a:cs typeface="Calibri"/>
              </a:rPr>
              <a:t>Connection </a:t>
            </a:r>
          </a:p>
          <a:p>
            <a:r>
              <a:rPr lang="en-US">
                <a:cs typeface="Calibri"/>
              </a:rPr>
              <a:t>- The axle will be an accurate size to ensure that it is a snug fit into the wheel </a:t>
            </a:r>
          </a:p>
          <a:p>
            <a:r>
              <a:rPr lang="en-US">
                <a:cs typeface="Calibri"/>
              </a:rPr>
              <a:t>- The mount will be stuck on using double sided tape or a strong glue </a:t>
            </a:r>
          </a:p>
          <a:p>
            <a:r>
              <a:rPr lang="en-US">
                <a:cs typeface="Calibri"/>
              </a:rPr>
              <a:t>- DC motor will be connected to the chassis using either double sided tape, glue or screws depending on available resources  </a:t>
            </a:r>
          </a:p>
        </p:txBody>
      </p:sp>
      <p:sp>
        <p:nvSpPr>
          <p:cNvPr id="4" name="Slide Number Placeholder 3"/>
          <p:cNvSpPr>
            <a:spLocks noGrp="1"/>
          </p:cNvSpPr>
          <p:nvPr>
            <p:ph type="sldNum" sz="quarter" idx="5"/>
          </p:nvPr>
        </p:nvSpPr>
        <p:spPr/>
        <p:txBody>
          <a:bodyPr/>
          <a:lstStyle/>
          <a:p>
            <a:fld id="{BEF4FE88-FB71-424D-BAF0-66EDB4228E6A}" type="slidenum">
              <a:rPr lang="en-US"/>
              <a:t>14</a:t>
            </a:fld>
            <a:endParaRPr lang="en-US"/>
          </a:p>
        </p:txBody>
      </p:sp>
    </p:spTree>
    <p:extLst>
      <p:ext uri="{BB962C8B-B14F-4D97-AF65-F5344CB8AC3E}">
        <p14:creationId xmlns:p14="http://schemas.microsoft.com/office/powerpoint/2010/main" val="1957780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Nithin</a:t>
            </a:r>
          </a:p>
          <a:p>
            <a:r>
              <a:rPr lang="en-US">
                <a:cs typeface="Calibri"/>
              </a:rPr>
              <a:t>- Detects object in front stops then rotates ass mentioned by Khoi</a:t>
            </a:r>
          </a:p>
          <a:p>
            <a:r>
              <a:rPr lang="en-US">
                <a:cs typeface="Calibri"/>
              </a:rPr>
              <a:t>- after delivery will move to next vessel </a:t>
            </a:r>
          </a:p>
          <a:p>
            <a:r>
              <a:rPr lang="en-US">
                <a:cs typeface="Calibri"/>
              </a:rPr>
              <a:t>- Once all balls delivered, device will  make a 360 degree turn and return back to start/end zone with the same route </a:t>
            </a:r>
          </a:p>
          <a:p>
            <a:r>
              <a:rPr lang="en-US">
                <a:cs typeface="Calibri"/>
              </a:rPr>
              <a:t>- Without actually delivering the ball</a:t>
            </a:r>
          </a:p>
          <a:p>
            <a:endParaRPr lang="en-US">
              <a:cs typeface="Calibri"/>
            </a:endParaRPr>
          </a:p>
          <a:p>
            <a:r>
              <a:rPr lang="en-US">
                <a:cs typeface="Calibri"/>
              </a:rPr>
              <a:t>(Khoi's suggestion) Explain that this head start will help the device approach the obstacle prependicularly, and hence minimize pivoting torque</a:t>
            </a:r>
          </a:p>
          <a:p>
            <a:endParaRPr lang="en-US">
              <a:cs typeface="Calibri"/>
            </a:endParaRPr>
          </a:p>
          <a:p>
            <a:r>
              <a:rPr lang="en-US">
                <a:cs typeface="Calibri"/>
              </a:rPr>
              <a:t>- Might be slower than other methods but will ensure accuracy of deployment</a:t>
            </a:r>
          </a:p>
        </p:txBody>
      </p:sp>
      <p:sp>
        <p:nvSpPr>
          <p:cNvPr id="4" name="Slide Number Placeholder 3"/>
          <p:cNvSpPr>
            <a:spLocks noGrp="1"/>
          </p:cNvSpPr>
          <p:nvPr>
            <p:ph type="sldNum" sz="quarter" idx="5"/>
          </p:nvPr>
        </p:nvSpPr>
        <p:spPr/>
        <p:txBody>
          <a:bodyPr/>
          <a:lstStyle/>
          <a:p>
            <a:fld id="{BEF4FE88-FB71-424D-BAF0-66EDB4228E6A}" type="slidenum">
              <a:rPr lang="en-US"/>
              <a:t>15</a:t>
            </a:fld>
            <a:endParaRPr lang="en-US"/>
          </a:p>
        </p:txBody>
      </p:sp>
    </p:spTree>
    <p:extLst>
      <p:ext uri="{BB962C8B-B14F-4D97-AF65-F5344CB8AC3E}">
        <p14:creationId xmlns:p14="http://schemas.microsoft.com/office/powerpoint/2010/main" val="151154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Khoi</a:t>
            </a:r>
          </a:p>
          <a:p>
            <a:r>
              <a:rPr lang="en-US">
                <a:cs typeface="Calibri"/>
              </a:rPr>
              <a:t>Explain why this solution is better the the rest</a:t>
            </a:r>
            <a:endParaRPr lang="en-US"/>
          </a:p>
          <a:p>
            <a:endParaRPr lang="en-US">
              <a:cs typeface="Calibri"/>
            </a:endParaRPr>
          </a:p>
          <a:p>
            <a:r>
              <a:rPr lang="en-US">
                <a:cs typeface="Calibri"/>
              </a:rPr>
              <a:t>There are 3 types of deployment:</a:t>
            </a:r>
          </a:p>
          <a:p>
            <a:r>
              <a:rPr lang="en-US">
                <a:cs typeface="Calibri"/>
              </a:rPr>
              <a:t>-Grappling hand</a:t>
            </a:r>
          </a:p>
          <a:p>
            <a:r>
              <a:rPr lang="en-US">
                <a:cs typeface="Calibri"/>
              </a:rPr>
              <a:t>-Drop and dodge (our choice)</a:t>
            </a:r>
          </a:p>
          <a:p>
            <a:r>
              <a:rPr lang="en-US">
                <a:cs typeface="Calibri"/>
              </a:rPr>
              <a:t>-Direct drop</a:t>
            </a:r>
          </a:p>
          <a:p>
            <a:r>
              <a:rPr lang="en-US">
                <a:cs typeface="Calibri"/>
              </a:rPr>
              <a:t>2 types of coming to the obstacle:</a:t>
            </a:r>
          </a:p>
          <a:p>
            <a:r>
              <a:rPr lang="en-US">
                <a:cs typeface="Calibri"/>
              </a:rPr>
              <a:t>_Avoid</a:t>
            </a:r>
          </a:p>
          <a:p>
            <a:r>
              <a:rPr lang="en-US">
                <a:cs typeface="Calibri"/>
              </a:rPr>
              <a:t>_Approach (our choice)</a:t>
            </a:r>
          </a:p>
          <a:p>
            <a:endParaRPr lang="en-US">
              <a:cs typeface="Calibri"/>
            </a:endParaRPr>
          </a:p>
          <a:p>
            <a:r>
              <a:rPr lang="en-US">
                <a:cs typeface="Calibri"/>
              </a:rPr>
              <a:t>Explain with pros and cons:</a:t>
            </a:r>
          </a:p>
          <a:p>
            <a:r>
              <a:rPr lang="en-US">
                <a:cs typeface="Calibri"/>
              </a:rPr>
              <a:t>_This year is mixed challenges, and we favor simplicity</a:t>
            </a:r>
          </a:p>
          <a:p>
            <a:r>
              <a:rPr lang="en-US">
                <a:cs typeface="Calibri"/>
              </a:rPr>
              <a:t>_Components are easy to assemble together</a:t>
            </a:r>
          </a:p>
          <a:p>
            <a:r>
              <a:rPr lang="en-US">
                <a:cs typeface="Calibri"/>
              </a:rPr>
              <a:t>_Custom components are easy to make, common components are easy to find</a:t>
            </a:r>
          </a:p>
          <a:p>
            <a:r>
              <a:rPr lang="en-US">
                <a:cs typeface="Calibri"/>
              </a:rPr>
              <a:t>_This design incorporates the prependicular stepping over the obstacle, cutting down the cost of avoiding it</a:t>
            </a:r>
          </a:p>
          <a:p>
            <a:r>
              <a:rPr lang="en-US">
                <a:cs typeface="Calibri"/>
              </a:rPr>
              <a:t>_This design need further trials for high accuracy since it consists of many degree-of-freedom that can affect the whole process (turn angle, sensor range). However, this can be impoved, and when put with the efficiency that it brings -&gt; big brain</a:t>
            </a:r>
          </a:p>
        </p:txBody>
      </p:sp>
      <p:sp>
        <p:nvSpPr>
          <p:cNvPr id="4" name="Slide Number Placeholder 3"/>
          <p:cNvSpPr>
            <a:spLocks noGrp="1"/>
          </p:cNvSpPr>
          <p:nvPr>
            <p:ph type="sldNum" sz="quarter" idx="5"/>
          </p:nvPr>
        </p:nvSpPr>
        <p:spPr/>
        <p:txBody>
          <a:bodyPr/>
          <a:lstStyle/>
          <a:p>
            <a:fld id="{BEF4FE88-FB71-424D-BAF0-66EDB4228E6A}" type="slidenum">
              <a:rPr lang="en-US"/>
              <a:t>16</a:t>
            </a:fld>
            <a:endParaRPr lang="en-US"/>
          </a:p>
        </p:txBody>
      </p:sp>
    </p:spTree>
    <p:extLst>
      <p:ext uri="{BB962C8B-B14F-4D97-AF65-F5344CB8AC3E}">
        <p14:creationId xmlns:p14="http://schemas.microsoft.com/office/powerpoint/2010/main" val="3569921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p:txBody>
      </p:sp>
      <p:sp>
        <p:nvSpPr>
          <p:cNvPr id="4" name="Slide Number Placeholder 3"/>
          <p:cNvSpPr>
            <a:spLocks noGrp="1"/>
          </p:cNvSpPr>
          <p:nvPr>
            <p:ph type="sldNum" sz="quarter" idx="5"/>
          </p:nvPr>
        </p:nvSpPr>
        <p:spPr/>
        <p:txBody>
          <a:bodyPr/>
          <a:lstStyle/>
          <a:p>
            <a:fld id="{BEF4FE88-FB71-424D-BAF0-66EDB4228E6A}" type="slidenum">
              <a:rPr lang="en-US"/>
              <a:t>17</a:t>
            </a:fld>
            <a:endParaRPr lang="en-US"/>
          </a:p>
        </p:txBody>
      </p:sp>
    </p:spTree>
    <p:extLst>
      <p:ext uri="{BB962C8B-B14F-4D97-AF65-F5344CB8AC3E}">
        <p14:creationId xmlns:p14="http://schemas.microsoft.com/office/powerpoint/2010/main" val="212240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Improvements:</a:t>
            </a:r>
          </a:p>
          <a:p>
            <a:r>
              <a:rPr lang="en-US">
                <a:cs typeface="Calibri"/>
              </a:rPr>
              <a:t>Develop more efficient method to overcome obstacle</a:t>
            </a:r>
          </a:p>
          <a:p>
            <a:r>
              <a:rPr lang="en-US">
                <a:cs typeface="Calibri"/>
              </a:rPr>
              <a:t>Delivery &amp; storage</a:t>
            </a:r>
          </a:p>
          <a:p>
            <a:r>
              <a:rPr lang="en-US">
                <a:cs typeface="Calibri"/>
              </a:rPr>
              <a:t>Accuracy for delivery</a:t>
            </a:r>
          </a:p>
          <a:p>
            <a:r>
              <a:rPr lang="en-US">
                <a:cs typeface="Calibri"/>
              </a:rPr>
              <a:t>Lift system, change different type</a:t>
            </a:r>
          </a:p>
          <a:p>
            <a:endParaRPr lang="en-US">
              <a:cs typeface="Calibri"/>
            </a:endParaRPr>
          </a:p>
          <a:p>
            <a:r>
              <a:rPr lang="en-US">
                <a:cs typeface="Calibri"/>
              </a:rPr>
              <a:t>Challenges faced while working on the device:</a:t>
            </a:r>
          </a:p>
          <a:p>
            <a:r>
              <a:rPr lang="en-US">
                <a:cs typeface="Calibri"/>
              </a:rPr>
              <a:t>Different compared to last years competition</a:t>
            </a:r>
          </a:p>
          <a:p>
            <a:r>
              <a:rPr lang="en-US">
                <a:cs typeface="Calibri"/>
              </a:rPr>
              <a:t>Combining different types of challenges into one</a:t>
            </a:r>
          </a:p>
        </p:txBody>
      </p:sp>
      <p:sp>
        <p:nvSpPr>
          <p:cNvPr id="4" name="Slide Number Placeholder 3"/>
          <p:cNvSpPr>
            <a:spLocks noGrp="1"/>
          </p:cNvSpPr>
          <p:nvPr>
            <p:ph type="sldNum" sz="quarter" idx="5"/>
          </p:nvPr>
        </p:nvSpPr>
        <p:spPr/>
        <p:txBody>
          <a:bodyPr/>
          <a:lstStyle/>
          <a:p>
            <a:fld id="{BEF4FE88-FB71-424D-BAF0-66EDB4228E6A}" type="slidenum">
              <a:rPr lang="en-US"/>
              <a:t>18</a:t>
            </a:fld>
            <a:endParaRPr lang="en-US"/>
          </a:p>
        </p:txBody>
      </p:sp>
    </p:spTree>
    <p:extLst>
      <p:ext uri="{BB962C8B-B14F-4D97-AF65-F5344CB8AC3E}">
        <p14:creationId xmlns:p14="http://schemas.microsoft.com/office/powerpoint/2010/main" val="164493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Ming Hao :)</a:t>
            </a:r>
          </a:p>
          <a:p>
            <a:r>
              <a:rPr lang="en-US">
                <a:cs typeface="Calibri"/>
              </a:rPr>
              <a:t>-Which is why we made the wheels larger, allowing it to just go over the obstacle (like monster truck)</a:t>
            </a:r>
          </a:p>
          <a:p>
            <a:r>
              <a:rPr lang="en-US">
                <a:cs typeface="Calibri"/>
              </a:rPr>
              <a:t>-If wheels axis turns too much, it will crash into the chassis and most likely will snap due to the force.</a:t>
            </a:r>
          </a:p>
          <a:p>
            <a:r>
              <a:rPr lang="en-US">
                <a:cs typeface="Calibri"/>
              </a:rPr>
              <a:t>-Storage of tennis ball might cause device to topple over</a:t>
            </a:r>
          </a:p>
          <a:p>
            <a:r>
              <a:rPr lang="en-US">
                <a:cs typeface="Calibri"/>
              </a:rPr>
              <a:t>-Weight when balls drops might cause it to be stuck at the base of the flexible PVC part of our device.</a:t>
            </a:r>
          </a:p>
        </p:txBody>
      </p:sp>
      <p:sp>
        <p:nvSpPr>
          <p:cNvPr id="4" name="Slide Number Placeholder 3"/>
          <p:cNvSpPr>
            <a:spLocks noGrp="1"/>
          </p:cNvSpPr>
          <p:nvPr>
            <p:ph type="sldNum" sz="quarter" idx="5"/>
          </p:nvPr>
        </p:nvSpPr>
        <p:spPr/>
        <p:txBody>
          <a:bodyPr/>
          <a:lstStyle/>
          <a:p>
            <a:fld id="{BEF4FE88-FB71-424D-BAF0-66EDB4228E6A}" type="slidenum">
              <a:rPr lang="en-US"/>
              <a:t>19</a:t>
            </a:fld>
            <a:endParaRPr lang="en-US"/>
          </a:p>
        </p:txBody>
      </p:sp>
    </p:spTree>
    <p:extLst>
      <p:ext uri="{BB962C8B-B14F-4D97-AF65-F5344CB8AC3E}">
        <p14:creationId xmlns:p14="http://schemas.microsoft.com/office/powerpoint/2010/main" val="807614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ideas have or can be implemented? (I suggest Nithin go for this – Khoi)</a:t>
            </a:r>
          </a:p>
        </p:txBody>
      </p:sp>
      <p:sp>
        <p:nvSpPr>
          <p:cNvPr id="4" name="Slide Number Placeholder 3"/>
          <p:cNvSpPr>
            <a:spLocks noGrp="1"/>
          </p:cNvSpPr>
          <p:nvPr>
            <p:ph type="sldNum" sz="quarter" idx="5"/>
          </p:nvPr>
        </p:nvSpPr>
        <p:spPr/>
        <p:txBody>
          <a:bodyPr/>
          <a:lstStyle/>
          <a:p>
            <a:fld id="{BEF4FE88-FB71-424D-BAF0-66EDB4228E6A}" type="slidenum">
              <a:rPr lang="en-US"/>
              <a:t>20</a:t>
            </a:fld>
            <a:endParaRPr lang="en-US"/>
          </a:p>
        </p:txBody>
      </p:sp>
    </p:spTree>
    <p:extLst>
      <p:ext uri="{BB962C8B-B14F-4D97-AF65-F5344CB8AC3E}">
        <p14:creationId xmlns:p14="http://schemas.microsoft.com/office/powerpoint/2010/main" val="68362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Say a thank you</a:t>
            </a:r>
            <a:endParaRPr lang="en-US"/>
          </a:p>
        </p:txBody>
      </p:sp>
      <p:sp>
        <p:nvSpPr>
          <p:cNvPr id="4" name="Slide Number Placeholder 3"/>
          <p:cNvSpPr>
            <a:spLocks noGrp="1"/>
          </p:cNvSpPr>
          <p:nvPr>
            <p:ph type="sldNum" sz="quarter" idx="5"/>
          </p:nvPr>
        </p:nvSpPr>
        <p:spPr/>
        <p:txBody>
          <a:bodyPr/>
          <a:lstStyle/>
          <a:p>
            <a:fld id="{BEF4FE88-FB71-424D-BAF0-66EDB4228E6A}" type="slidenum">
              <a:rPr lang="en-US"/>
              <a:t>21</a:t>
            </a:fld>
            <a:endParaRPr lang="en-US"/>
          </a:p>
        </p:txBody>
      </p:sp>
    </p:spTree>
    <p:extLst>
      <p:ext uri="{BB962C8B-B14F-4D97-AF65-F5344CB8AC3E}">
        <p14:creationId xmlns:p14="http://schemas.microsoft.com/office/powerpoint/2010/main" val="320513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p:txBody>
      </p:sp>
      <p:sp>
        <p:nvSpPr>
          <p:cNvPr id="4" name="Slide Number Placeholder 3"/>
          <p:cNvSpPr>
            <a:spLocks noGrp="1"/>
          </p:cNvSpPr>
          <p:nvPr>
            <p:ph type="sldNum" sz="quarter" idx="5"/>
          </p:nvPr>
        </p:nvSpPr>
        <p:spPr/>
        <p:txBody>
          <a:bodyPr/>
          <a:lstStyle/>
          <a:p>
            <a:fld id="{BEF4FE88-FB71-424D-BAF0-66EDB4228E6A}" type="slidenum">
              <a:rPr lang="en-US"/>
              <a:t>2</a:t>
            </a:fld>
            <a:endParaRPr lang="en-US"/>
          </a:p>
        </p:txBody>
      </p:sp>
    </p:spTree>
    <p:extLst>
      <p:ext uri="{BB962C8B-B14F-4D97-AF65-F5344CB8AC3E}">
        <p14:creationId xmlns:p14="http://schemas.microsoft.com/office/powerpoint/2010/main" val="399069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a:p>
            <a:endParaRPr lang="en-US">
              <a:cs typeface="Calibri"/>
            </a:endParaRPr>
          </a:p>
          <a:p>
            <a:r>
              <a:rPr lang="en-US">
                <a:cs typeface="Calibri"/>
              </a:rPr>
              <a:t>WE designed this device to achieve the goal required. The overall concept of this device is to allow gravity to do its job and let the tennis ball flow down the pipe into the vessel. </a:t>
            </a:r>
          </a:p>
          <a:p>
            <a:r>
              <a:rPr lang="en-US">
                <a:cs typeface="Calibri"/>
              </a:rPr>
              <a:t>We will be controlling the number of tennis ball using the encoder *here</a:t>
            </a:r>
          </a:p>
          <a:p>
            <a:endParaRPr lang="en-US">
              <a:cs typeface="Calibri"/>
            </a:endParaRPr>
          </a:p>
          <a:p>
            <a:r>
              <a:rPr lang="en-US">
                <a:cs typeface="Calibri"/>
              </a:rPr>
              <a:t>Exploded animation and collapse of the device sent through email</a:t>
            </a:r>
          </a:p>
          <a:p>
            <a:r>
              <a:rPr lang="en-US">
                <a:cs typeface="Calibri"/>
              </a:rPr>
              <a:t>Show general assembly (animations)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F4FE88-FB71-424D-BAF0-66EDB4228E6A}" type="slidenum">
              <a:rPr lang="en-US"/>
              <a:t>3</a:t>
            </a:fld>
            <a:endParaRPr lang="en-US"/>
          </a:p>
        </p:txBody>
      </p:sp>
    </p:spTree>
    <p:extLst>
      <p:ext uri="{BB962C8B-B14F-4D97-AF65-F5344CB8AC3E}">
        <p14:creationId xmlns:p14="http://schemas.microsoft.com/office/powerpoint/2010/main" val="76166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a:p>
            <a:r>
              <a:rPr lang="en-US">
                <a:cs typeface="Calibri"/>
              </a:rPr>
              <a:t>Exploded and collapse animation of the assembly</a:t>
            </a:r>
          </a:p>
        </p:txBody>
      </p:sp>
      <p:sp>
        <p:nvSpPr>
          <p:cNvPr id="4" name="Slide Number Placeholder 3"/>
          <p:cNvSpPr>
            <a:spLocks noGrp="1"/>
          </p:cNvSpPr>
          <p:nvPr>
            <p:ph type="sldNum" sz="quarter" idx="5"/>
          </p:nvPr>
        </p:nvSpPr>
        <p:spPr/>
        <p:txBody>
          <a:bodyPr/>
          <a:lstStyle/>
          <a:p>
            <a:fld id="{BEF4FE88-FB71-424D-BAF0-66EDB4228E6A}" type="slidenum">
              <a:rPr lang="en-US"/>
              <a:t>5</a:t>
            </a:fld>
            <a:endParaRPr lang="en-US"/>
          </a:p>
        </p:txBody>
      </p:sp>
    </p:spTree>
    <p:extLst>
      <p:ext uri="{BB962C8B-B14F-4D97-AF65-F5344CB8AC3E}">
        <p14:creationId xmlns:p14="http://schemas.microsoft.com/office/powerpoint/2010/main" val="2829454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p:txBody>
      </p:sp>
      <p:sp>
        <p:nvSpPr>
          <p:cNvPr id="4" name="Slide Number Placeholder 3"/>
          <p:cNvSpPr>
            <a:spLocks noGrp="1"/>
          </p:cNvSpPr>
          <p:nvPr>
            <p:ph type="sldNum" sz="quarter" idx="5"/>
          </p:nvPr>
        </p:nvSpPr>
        <p:spPr/>
        <p:txBody>
          <a:bodyPr/>
          <a:lstStyle/>
          <a:p>
            <a:fld id="{BEF4FE88-FB71-424D-BAF0-66EDB4228E6A}" type="slidenum">
              <a:rPr lang="en-US"/>
              <a:t>6</a:t>
            </a:fld>
            <a:endParaRPr lang="en-US"/>
          </a:p>
        </p:txBody>
      </p:sp>
    </p:spTree>
    <p:extLst>
      <p:ext uri="{BB962C8B-B14F-4D97-AF65-F5344CB8AC3E}">
        <p14:creationId xmlns:p14="http://schemas.microsoft.com/office/powerpoint/2010/main" val="1575162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a:p>
            <a:r>
              <a:rPr lang="en-US">
                <a:cs typeface="Calibri"/>
              </a:rPr>
              <a:t>Originally wanted to use Motion Study in </a:t>
            </a:r>
            <a:r>
              <a:rPr lang="en-US" err="1">
                <a:cs typeface="Calibri"/>
              </a:rPr>
              <a:t>solidworks</a:t>
            </a:r>
            <a:r>
              <a:rPr lang="en-US">
                <a:cs typeface="Calibri"/>
              </a:rPr>
              <a:t> but computer keeps crashing.</a:t>
            </a:r>
          </a:p>
        </p:txBody>
      </p:sp>
      <p:sp>
        <p:nvSpPr>
          <p:cNvPr id="4" name="Slide Number Placeholder 3"/>
          <p:cNvSpPr>
            <a:spLocks noGrp="1"/>
          </p:cNvSpPr>
          <p:nvPr>
            <p:ph type="sldNum" sz="quarter" idx="5"/>
          </p:nvPr>
        </p:nvSpPr>
        <p:spPr/>
        <p:txBody>
          <a:bodyPr/>
          <a:lstStyle/>
          <a:p>
            <a:fld id="{BEF4FE88-FB71-424D-BAF0-66EDB4228E6A}" type="slidenum">
              <a:rPr lang="en-US"/>
              <a:t>7</a:t>
            </a:fld>
            <a:endParaRPr lang="en-US"/>
          </a:p>
        </p:txBody>
      </p:sp>
    </p:spTree>
    <p:extLst>
      <p:ext uri="{BB962C8B-B14F-4D97-AF65-F5344CB8AC3E}">
        <p14:creationId xmlns:p14="http://schemas.microsoft.com/office/powerpoint/2010/main" val="676105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Justin</a:t>
            </a:r>
          </a:p>
          <a:p>
            <a:endParaRPr lang="en-US">
              <a:cs typeface="Calibri"/>
            </a:endParaRPr>
          </a:p>
          <a:p>
            <a:r>
              <a:rPr lang="en-US">
                <a:cs typeface="Calibri"/>
              </a:rPr>
              <a:t>Briefly talk about each system. </a:t>
            </a:r>
            <a:endParaRPr lang="en-US"/>
          </a:p>
          <a:p>
            <a:endParaRPr lang="en-US">
              <a:cs typeface="Calibri"/>
            </a:endParaRPr>
          </a:p>
          <a:p>
            <a:r>
              <a:rPr lang="en-US">
                <a:cs typeface="Calibri"/>
              </a:rPr>
              <a:t>Detection – Brain of the device. (ultrasonic sensor)</a:t>
            </a:r>
          </a:p>
          <a:p>
            <a:r>
              <a:rPr lang="en-US">
                <a:cs typeface="Calibri"/>
              </a:rPr>
              <a:t>Deployment, Steering, Lift system all dependent on detection </a:t>
            </a:r>
          </a:p>
          <a:p>
            <a:endParaRPr lang="en-US">
              <a:cs typeface="Calibri"/>
            </a:endParaRPr>
          </a:p>
          <a:p>
            <a:r>
              <a:rPr lang="en-US">
                <a:cs typeface="Calibri"/>
              </a:rPr>
              <a:t>Teammates will dwell more in-depth about each system later</a:t>
            </a:r>
          </a:p>
        </p:txBody>
      </p:sp>
      <p:sp>
        <p:nvSpPr>
          <p:cNvPr id="4" name="Slide Number Placeholder 3"/>
          <p:cNvSpPr>
            <a:spLocks noGrp="1"/>
          </p:cNvSpPr>
          <p:nvPr>
            <p:ph type="sldNum" sz="quarter" idx="5"/>
          </p:nvPr>
        </p:nvSpPr>
        <p:spPr/>
        <p:txBody>
          <a:bodyPr/>
          <a:lstStyle/>
          <a:p>
            <a:fld id="{BEF4FE88-FB71-424D-BAF0-66EDB4228E6A}" type="slidenum">
              <a:rPr lang="en-US"/>
              <a:t>8</a:t>
            </a:fld>
            <a:endParaRPr lang="en-US"/>
          </a:p>
        </p:txBody>
      </p:sp>
    </p:spTree>
    <p:extLst>
      <p:ext uri="{BB962C8B-B14F-4D97-AF65-F5344CB8AC3E}">
        <p14:creationId xmlns:p14="http://schemas.microsoft.com/office/powerpoint/2010/main" val="3095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logic can be divided in to different processes:</a:t>
            </a:r>
          </a:p>
          <a:p>
            <a:r>
              <a:rPr lang="en-US">
                <a:cs typeface="Calibri"/>
              </a:rPr>
              <a:t>_A button to toggle on/off state</a:t>
            </a:r>
          </a:p>
          <a:p>
            <a:r>
              <a:rPr lang="en-US">
                <a:cs typeface="Calibri"/>
              </a:rPr>
              <a:t>_Move until a tube is detected</a:t>
            </a:r>
          </a:p>
          <a:p>
            <a:r>
              <a:rPr lang="en-US">
                <a:cs typeface="Calibri"/>
              </a:rPr>
              <a:t>_Align deployment pipe until tube is in front, then drop vessels</a:t>
            </a:r>
          </a:p>
          <a:p>
            <a:r>
              <a:rPr lang="en-US">
                <a:cs typeface="Calibri"/>
              </a:rPr>
              <a:t>_Turn until no more obstacle is detected ahead. Detection skips to this if process is finished</a:t>
            </a:r>
          </a:p>
          <a:p>
            <a:r>
              <a:rPr lang="en-US">
                <a:cs typeface="Calibri"/>
              </a:rPr>
              <a:t>_When all vessels are delivered, make a 180 turn and repeat the moving process reversely</a:t>
            </a:r>
          </a:p>
          <a:p>
            <a:endParaRPr lang="en-US">
              <a:cs typeface="Calibri"/>
            </a:endParaRPr>
          </a:p>
          <a:p>
            <a:r>
              <a:rPr lang="en-US">
                <a:cs typeface="Calibri"/>
              </a:rPr>
              <a:t>Check state with a counter:</a:t>
            </a:r>
          </a:p>
          <a:p>
            <a:r>
              <a:rPr lang="en-US">
                <a:cs typeface="Calibri"/>
              </a:rPr>
              <a:t>Positive: Needs x vessels for next tube. This will control encode, which will be demonstrated further in the deployment subsection</a:t>
            </a:r>
          </a:p>
          <a:p>
            <a:r>
              <a:rPr lang="en-US">
                <a:cs typeface="Calibri"/>
              </a:rPr>
              <a:t>0: just finished all tasks. Now turning to go back</a:t>
            </a:r>
          </a:p>
          <a:p>
            <a:r>
              <a:rPr lang="en-US">
                <a:cs typeface="Calibri"/>
              </a:rPr>
              <a:t>Negative: Heading back to start</a:t>
            </a:r>
          </a:p>
          <a:p>
            <a:r>
              <a:rPr lang="en-US">
                <a:cs typeface="Calibri"/>
              </a:rPr>
              <a:t>Threshold: Finish</a:t>
            </a:r>
          </a:p>
        </p:txBody>
      </p:sp>
      <p:sp>
        <p:nvSpPr>
          <p:cNvPr id="4" name="Slide Number Placeholder 3"/>
          <p:cNvSpPr>
            <a:spLocks noGrp="1"/>
          </p:cNvSpPr>
          <p:nvPr>
            <p:ph type="sldNum" sz="quarter" idx="5"/>
          </p:nvPr>
        </p:nvSpPr>
        <p:spPr/>
        <p:txBody>
          <a:bodyPr/>
          <a:lstStyle/>
          <a:p>
            <a:fld id="{BEF4FE88-FB71-424D-BAF0-66EDB4228E6A}" type="slidenum">
              <a:rPr lang="en-US"/>
              <a:t>9</a:t>
            </a:fld>
            <a:endParaRPr lang="en-US"/>
          </a:p>
        </p:txBody>
      </p:sp>
    </p:spTree>
    <p:extLst>
      <p:ext uri="{BB962C8B-B14F-4D97-AF65-F5344CB8AC3E}">
        <p14:creationId xmlns:p14="http://schemas.microsoft.com/office/powerpoint/2010/main" val="114832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Khoi</a:t>
            </a:r>
            <a:endParaRPr lang="en-US"/>
          </a:p>
          <a:p>
            <a:endParaRPr lang="en-US"/>
          </a:p>
          <a:p>
            <a:r>
              <a:rPr lang="en-US"/>
              <a:t>Has the ability to detect objects to the right and left of the device</a:t>
            </a:r>
          </a:p>
          <a:p>
            <a:r>
              <a:rPr lang="en-US"/>
              <a:t>Working logic is to check for sides using 2 sensors </a:t>
            </a:r>
            <a:endParaRPr lang="en-US">
              <a:cs typeface="Calibri" panose="020F0502020204030204"/>
            </a:endParaRPr>
          </a:p>
          <a:p>
            <a:r>
              <a:rPr lang="en-US"/>
              <a:t>Will stop the motors if the object detected is less than the safety range</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BEF4FE88-FB71-424D-BAF0-66EDB4228E6A}" type="slidenum">
              <a:rPr lang="en-US" smtClean="0"/>
              <a:t>10</a:t>
            </a:fld>
            <a:endParaRPr lang="en-US"/>
          </a:p>
        </p:txBody>
      </p:sp>
    </p:spTree>
    <p:extLst>
      <p:ext uri="{BB962C8B-B14F-4D97-AF65-F5344CB8AC3E}">
        <p14:creationId xmlns:p14="http://schemas.microsoft.com/office/powerpoint/2010/main" val="331066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53355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442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47453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0913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1608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9/30/2020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67752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9/30/2020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14161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9/30/2020</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887491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27733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9/30/2020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20193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9/30/2020</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752117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9/30/2020</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54170654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lazada.com.my/products/dia150mm-flexi-aluminium-hose-extend-up-to-10-ft-i364735110-s519614388.html?exlaz=d_1:mm_150050845_51350205_2010350205::12:1032211143!54400014687!!!pla-296303633664!c!296303633664!519614388!135758242&amp;gclid=Cj0KCQjwtsv7BRCmARIsANu-CQcD-u5WC2ptfsazOeYzBCmX6zlNnklCkGswHcue81jTDY8uR2HTxJ4aAiv4EALw_wcB" TargetMode="External"/><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amazon.co.uk/Aexit-Aluminum-Flexible-Ventilation-6df0d5565abc9b2e660c8186ce52fdf8/dp/B07MBP21B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1493" y="636137"/>
            <a:ext cx="7469134" cy="1566967"/>
          </a:xfrm>
        </p:spPr>
        <p:txBody>
          <a:bodyPr vert="horz" lIns="91440" tIns="45720" rIns="91440" bIns="45720" rtlCol="0" anchor="ctr">
            <a:normAutofit/>
          </a:bodyPr>
          <a:lstStyle/>
          <a:p>
            <a:pPr algn="l"/>
            <a:r>
              <a:rPr lang="en-US" sz="4400" kern="1200">
                <a:latin typeface="+mj-lt"/>
                <a:ea typeface="+mj-ea"/>
                <a:cs typeface="+mj-cs"/>
              </a:rPr>
              <a:t>Task 4: Virtual Design Function Review</a:t>
            </a:r>
          </a:p>
        </p:txBody>
      </p:sp>
      <p:sp>
        <p:nvSpPr>
          <p:cNvPr id="3" name="Subtitle 2"/>
          <p:cNvSpPr>
            <a:spLocks noGrp="1"/>
          </p:cNvSpPr>
          <p:nvPr>
            <p:ph type="subTitle" idx="1"/>
          </p:nvPr>
        </p:nvSpPr>
        <p:spPr>
          <a:xfrm>
            <a:off x="1081329" y="3261493"/>
            <a:ext cx="3220611" cy="2754134"/>
          </a:xfrm>
        </p:spPr>
        <p:txBody>
          <a:bodyPr vert="horz" lIns="91440" tIns="45720" rIns="91440" bIns="45720" rtlCol="0" anchor="ctr">
            <a:normAutofit/>
          </a:bodyPr>
          <a:lstStyle/>
          <a:p>
            <a:pPr indent="-228600">
              <a:buFont typeface="Arial" panose="020B0604020202020204" pitchFamily="34" charset="0"/>
              <a:buChar char="•"/>
            </a:pPr>
            <a:r>
              <a:rPr lang="en-US" b="1">
                <a:solidFill>
                  <a:schemeClr val="bg1"/>
                </a:solidFill>
              </a:rPr>
              <a:t>Team 7:</a:t>
            </a:r>
          </a:p>
          <a:p>
            <a:pPr indent="-228600" algn="l">
              <a:buFont typeface="Arial" panose="020B0604020202020204" pitchFamily="34" charset="0"/>
              <a:buChar char="•"/>
            </a:pPr>
            <a:r>
              <a:rPr lang="en-US" b="1"/>
              <a:t>Justin Lee</a:t>
            </a:r>
            <a:endParaRPr lang="en-US" b="1">
              <a:cs typeface="Arial"/>
            </a:endParaRPr>
          </a:p>
          <a:p>
            <a:pPr indent="-228600" algn="l">
              <a:buFont typeface="Arial" panose="020B0604020202020204" pitchFamily="34" charset="0"/>
              <a:buChar char="•"/>
            </a:pPr>
            <a:r>
              <a:rPr lang="en-US" b="1"/>
              <a:t>Ming Hao Yong</a:t>
            </a:r>
            <a:endParaRPr lang="en-US" b="1">
              <a:cs typeface="Arial"/>
            </a:endParaRPr>
          </a:p>
          <a:p>
            <a:pPr indent="-228600" algn="l">
              <a:buFont typeface="Arial" panose="020B0604020202020204" pitchFamily="34" charset="0"/>
              <a:buChar char="•"/>
            </a:pPr>
            <a:r>
              <a:rPr lang="en-US" b="1"/>
              <a:t>Nithin Daniel</a:t>
            </a:r>
            <a:endParaRPr lang="en-US" b="1">
              <a:cs typeface="Arial"/>
            </a:endParaRPr>
          </a:p>
          <a:p>
            <a:pPr indent="-228600">
              <a:buFont typeface="Arial" panose="020B0604020202020204" pitchFamily="34" charset="0"/>
              <a:buChar char="•"/>
            </a:pPr>
            <a:r>
              <a:rPr lang="en-US" b="1"/>
              <a:t>Tuan Khoi Nguyen</a:t>
            </a:r>
            <a:endParaRPr lang="en-US" b="1">
              <a:cs typeface="Aria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650B-2A88-5244-963B-8063A9F41B25}"/>
              </a:ext>
            </a:extLst>
          </p:cNvPr>
          <p:cNvSpPr>
            <a:spLocks noGrp="1"/>
          </p:cNvSpPr>
          <p:nvPr>
            <p:ph type="title"/>
          </p:nvPr>
        </p:nvSpPr>
        <p:spPr>
          <a:xfrm>
            <a:off x="306536" y="2732881"/>
            <a:ext cx="2736390" cy="1077229"/>
          </a:xfrm>
        </p:spPr>
        <p:txBody>
          <a:bodyPr>
            <a:normAutofit fontScale="90000"/>
          </a:bodyPr>
          <a:lstStyle/>
          <a:p>
            <a:r>
              <a:rPr lang="en-US"/>
              <a:t>Detection </a:t>
            </a:r>
            <a:br>
              <a:rPr lang="en-US"/>
            </a:br>
            <a:r>
              <a:rPr lang="en-US"/>
              <a:t>System </a:t>
            </a:r>
          </a:p>
        </p:txBody>
      </p:sp>
      <p:sp>
        <p:nvSpPr>
          <p:cNvPr id="3" name="Content Placeholder 2">
            <a:extLst>
              <a:ext uri="{FF2B5EF4-FFF2-40B4-BE49-F238E27FC236}">
                <a16:creationId xmlns:a16="http://schemas.microsoft.com/office/drawing/2014/main" id="{2857F45A-A25A-2146-A378-E88EA7844FBE}"/>
              </a:ext>
            </a:extLst>
          </p:cNvPr>
          <p:cNvSpPr>
            <a:spLocks noGrp="1"/>
          </p:cNvSpPr>
          <p:nvPr>
            <p:ph idx="1"/>
          </p:nvPr>
        </p:nvSpPr>
        <p:spPr>
          <a:xfrm>
            <a:off x="4775945" y="5431398"/>
            <a:ext cx="7796540" cy="864627"/>
          </a:xfrm>
        </p:spPr>
        <p:txBody>
          <a:bodyPr>
            <a:normAutofit fontScale="85000" lnSpcReduction="10000"/>
          </a:bodyPr>
          <a:lstStyle/>
          <a:p>
            <a:r>
              <a:rPr lang="en-US"/>
              <a:t>Determines precise location to drop the payloads </a:t>
            </a:r>
          </a:p>
          <a:p>
            <a:r>
              <a:rPr lang="en-US"/>
              <a:t>Prevents device from crashing into obstacles ahead of it</a:t>
            </a:r>
          </a:p>
        </p:txBody>
      </p:sp>
      <p:pic>
        <p:nvPicPr>
          <p:cNvPr id="6" name="Picture 5">
            <a:extLst>
              <a:ext uri="{FF2B5EF4-FFF2-40B4-BE49-F238E27FC236}">
                <a16:creationId xmlns:a16="http://schemas.microsoft.com/office/drawing/2014/main" id="{FD76EADA-8D9F-B841-9487-1FF44A87A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841" y="298379"/>
            <a:ext cx="6749968" cy="5139704"/>
          </a:xfrm>
          <a:prstGeom prst="rect">
            <a:avLst/>
          </a:prstGeom>
        </p:spPr>
      </p:pic>
      <p:sp>
        <p:nvSpPr>
          <p:cNvPr id="4" name="TextBox 3">
            <a:extLst>
              <a:ext uri="{FF2B5EF4-FFF2-40B4-BE49-F238E27FC236}">
                <a16:creationId xmlns:a16="http://schemas.microsoft.com/office/drawing/2014/main" id="{10F0AB8A-88DA-4E08-BA24-F8F956EA11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6" descr="Diagram&#10;&#10;Description automatically generated">
            <a:extLst>
              <a:ext uri="{FF2B5EF4-FFF2-40B4-BE49-F238E27FC236}">
                <a16:creationId xmlns:a16="http://schemas.microsoft.com/office/drawing/2014/main" id="{EA7C3906-0CDD-47F8-A219-96ABF9517589}"/>
              </a:ext>
            </a:extLst>
          </p:cNvPr>
          <p:cNvPicPr>
            <a:picLocks noChangeAspect="1"/>
          </p:cNvPicPr>
          <p:nvPr/>
        </p:nvPicPr>
        <p:blipFill>
          <a:blip r:embed="rId4"/>
          <a:stretch>
            <a:fillRect/>
          </a:stretch>
        </p:blipFill>
        <p:spPr>
          <a:xfrm>
            <a:off x="4254154" y="561975"/>
            <a:ext cx="6063342" cy="4321250"/>
          </a:xfrm>
          <a:prstGeom prst="rect">
            <a:avLst/>
          </a:prstGeom>
        </p:spPr>
      </p:pic>
    </p:spTree>
    <p:extLst>
      <p:ext uri="{BB962C8B-B14F-4D97-AF65-F5344CB8AC3E}">
        <p14:creationId xmlns:p14="http://schemas.microsoft.com/office/powerpoint/2010/main" val="319773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48C7-B1E4-3F43-AAF1-C8032665CB7B}"/>
              </a:ext>
            </a:extLst>
          </p:cNvPr>
          <p:cNvSpPr>
            <a:spLocks noGrp="1"/>
          </p:cNvSpPr>
          <p:nvPr>
            <p:ph type="title"/>
          </p:nvPr>
        </p:nvSpPr>
        <p:spPr>
          <a:xfrm>
            <a:off x="309293" y="2332032"/>
            <a:ext cx="2902359" cy="1643580"/>
          </a:xfrm>
        </p:spPr>
        <p:txBody>
          <a:bodyPr>
            <a:normAutofit/>
          </a:bodyPr>
          <a:lstStyle/>
          <a:p>
            <a:pPr algn="l"/>
            <a:r>
              <a:rPr lang="en-US" sz="3200"/>
              <a:t>Deployment System</a:t>
            </a:r>
          </a:p>
        </p:txBody>
      </p:sp>
      <p:sp>
        <p:nvSpPr>
          <p:cNvPr id="7" name="Content Placeholder 2">
            <a:extLst>
              <a:ext uri="{FF2B5EF4-FFF2-40B4-BE49-F238E27FC236}">
                <a16:creationId xmlns:a16="http://schemas.microsoft.com/office/drawing/2014/main" id="{2DE36F10-49C2-BE43-B4B2-3ADD5A434CA8}"/>
              </a:ext>
            </a:extLst>
          </p:cNvPr>
          <p:cNvSpPr txBox="1">
            <a:spLocks/>
          </p:cNvSpPr>
          <p:nvPr/>
        </p:nvSpPr>
        <p:spPr>
          <a:xfrm>
            <a:off x="4055134" y="5410803"/>
            <a:ext cx="7796540" cy="864627"/>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a:t>Enables the balls to travel from the storage tubes, through delivery tube and into vessels</a:t>
            </a:r>
          </a:p>
        </p:txBody>
      </p:sp>
      <p:pic>
        <p:nvPicPr>
          <p:cNvPr id="3" name="Picture 3" descr="Diagram, venn diagram&#10;&#10;Description automatically generated">
            <a:extLst>
              <a:ext uri="{FF2B5EF4-FFF2-40B4-BE49-F238E27FC236}">
                <a16:creationId xmlns:a16="http://schemas.microsoft.com/office/drawing/2014/main" id="{5EB64CA4-B4C8-4F15-B2F0-1188D2FE80C0}"/>
              </a:ext>
            </a:extLst>
          </p:cNvPr>
          <p:cNvPicPr>
            <a:picLocks noChangeAspect="1"/>
          </p:cNvPicPr>
          <p:nvPr/>
        </p:nvPicPr>
        <p:blipFill>
          <a:blip r:embed="rId3"/>
          <a:stretch>
            <a:fillRect/>
          </a:stretch>
        </p:blipFill>
        <p:spPr>
          <a:xfrm>
            <a:off x="5540148" y="710973"/>
            <a:ext cx="4186917" cy="4088946"/>
          </a:xfrm>
          <a:prstGeom prst="rect">
            <a:avLst/>
          </a:prstGeom>
        </p:spPr>
      </p:pic>
      <p:pic>
        <p:nvPicPr>
          <p:cNvPr id="5" name="Content Placeholder 4">
            <a:extLst>
              <a:ext uri="{FF2B5EF4-FFF2-40B4-BE49-F238E27FC236}">
                <a16:creationId xmlns:a16="http://schemas.microsoft.com/office/drawing/2014/main" id="{A5235BA4-3E4F-CE40-997E-FD4C29A8F0A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37537" y="318057"/>
            <a:ext cx="6397879" cy="4882298"/>
          </a:xfrm>
        </p:spPr>
      </p:pic>
    </p:spTree>
    <p:extLst>
      <p:ext uri="{BB962C8B-B14F-4D97-AF65-F5344CB8AC3E}">
        <p14:creationId xmlns:p14="http://schemas.microsoft.com/office/powerpoint/2010/main" val="3556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re, screw&#10;&#10;Description automatically generated">
            <a:extLst>
              <a:ext uri="{FF2B5EF4-FFF2-40B4-BE49-F238E27FC236}">
                <a16:creationId xmlns:a16="http://schemas.microsoft.com/office/drawing/2014/main" id="{5DCBC787-2079-4EC8-91E0-1256083F178A}"/>
              </a:ext>
            </a:extLst>
          </p:cNvPr>
          <p:cNvPicPr>
            <a:picLocks noChangeAspect="1"/>
          </p:cNvPicPr>
          <p:nvPr/>
        </p:nvPicPr>
        <p:blipFill>
          <a:blip r:embed="rId2"/>
          <a:stretch>
            <a:fillRect/>
          </a:stretch>
        </p:blipFill>
        <p:spPr>
          <a:xfrm>
            <a:off x="3445329" y="2125436"/>
            <a:ext cx="4171950" cy="4171950"/>
          </a:xfrm>
          <a:prstGeom prst="rect">
            <a:avLst/>
          </a:prstGeom>
        </p:spPr>
      </p:pic>
      <p:sp>
        <p:nvSpPr>
          <p:cNvPr id="2" name="Title 1">
            <a:extLst>
              <a:ext uri="{FF2B5EF4-FFF2-40B4-BE49-F238E27FC236}">
                <a16:creationId xmlns:a16="http://schemas.microsoft.com/office/drawing/2014/main" id="{45BDB116-5C11-45DD-B5E6-DBE929046DDD}"/>
              </a:ext>
            </a:extLst>
          </p:cNvPr>
          <p:cNvSpPr>
            <a:spLocks noGrp="1"/>
          </p:cNvSpPr>
          <p:nvPr>
            <p:ph type="title"/>
          </p:nvPr>
        </p:nvSpPr>
        <p:spPr/>
        <p:txBody>
          <a:bodyPr>
            <a:normAutofit/>
          </a:bodyPr>
          <a:lstStyle/>
          <a:p>
            <a:r>
              <a:rPr lang="en-US" sz="3200"/>
              <a:t>Slinky </a:t>
            </a:r>
            <a:br>
              <a:rPr lang="en-US" sz="3200"/>
            </a:br>
            <a:r>
              <a:rPr lang="en-US" sz="3200"/>
              <a:t>Tube</a:t>
            </a:r>
          </a:p>
        </p:txBody>
      </p:sp>
      <p:sp>
        <p:nvSpPr>
          <p:cNvPr id="3" name="Content Placeholder 2">
            <a:extLst>
              <a:ext uri="{FF2B5EF4-FFF2-40B4-BE49-F238E27FC236}">
                <a16:creationId xmlns:a16="http://schemas.microsoft.com/office/drawing/2014/main" id="{53E67206-B573-4082-9784-234C0CB5C8C3}"/>
              </a:ext>
            </a:extLst>
          </p:cNvPr>
          <p:cNvSpPr>
            <a:spLocks noGrp="1"/>
          </p:cNvSpPr>
          <p:nvPr>
            <p:ph idx="1"/>
          </p:nvPr>
        </p:nvSpPr>
        <p:spPr>
          <a:xfrm>
            <a:off x="3869268" y="4687715"/>
            <a:ext cx="1518558" cy="1297033"/>
          </a:xfrm>
        </p:spPr>
        <p:txBody>
          <a:bodyPr/>
          <a:lstStyle/>
          <a:p>
            <a:r>
              <a:rPr lang="en-US">
                <a:ea typeface="+mn-lt"/>
                <a:cs typeface="+mn-lt"/>
                <a:hlinkClick r:id="rId3"/>
              </a:rPr>
              <a:t>Lazada</a:t>
            </a:r>
            <a:endParaRPr lang="en-US"/>
          </a:p>
          <a:p>
            <a:r>
              <a:rPr lang="en-US">
                <a:ea typeface="+mn-lt"/>
                <a:cs typeface="+mn-lt"/>
                <a:hlinkClick r:id="rId4"/>
              </a:rPr>
              <a:t>Amazon</a:t>
            </a:r>
            <a:endParaRPr lang="en-US"/>
          </a:p>
          <a:p>
            <a:endParaRPr lang="en-US"/>
          </a:p>
        </p:txBody>
      </p:sp>
      <p:pic>
        <p:nvPicPr>
          <p:cNvPr id="5" name="Picture 5" descr="A picture containing indoor, sitting, table, large&#10;&#10;Description automatically generated">
            <a:extLst>
              <a:ext uri="{FF2B5EF4-FFF2-40B4-BE49-F238E27FC236}">
                <a16:creationId xmlns:a16="http://schemas.microsoft.com/office/drawing/2014/main" id="{49E0AC83-B698-4C99-81A9-DAABF3665C74}"/>
              </a:ext>
            </a:extLst>
          </p:cNvPr>
          <p:cNvPicPr>
            <a:picLocks noChangeAspect="1"/>
          </p:cNvPicPr>
          <p:nvPr/>
        </p:nvPicPr>
        <p:blipFill>
          <a:blip r:embed="rId5"/>
          <a:stretch>
            <a:fillRect/>
          </a:stretch>
        </p:blipFill>
        <p:spPr>
          <a:xfrm>
            <a:off x="7160079" y="209550"/>
            <a:ext cx="4444092" cy="3322864"/>
          </a:xfrm>
          <a:prstGeom prst="rect">
            <a:avLst/>
          </a:prstGeom>
        </p:spPr>
      </p:pic>
    </p:spTree>
    <p:extLst>
      <p:ext uri="{BB962C8B-B14F-4D97-AF65-F5344CB8AC3E}">
        <p14:creationId xmlns:p14="http://schemas.microsoft.com/office/powerpoint/2010/main" val="329966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engineering drawing&#10;&#10;Description automatically generated">
            <a:extLst>
              <a:ext uri="{FF2B5EF4-FFF2-40B4-BE49-F238E27FC236}">
                <a16:creationId xmlns:a16="http://schemas.microsoft.com/office/drawing/2014/main" id="{5C41A900-868F-483C-A421-DEB4A4A2B1FB}"/>
              </a:ext>
            </a:extLst>
          </p:cNvPr>
          <p:cNvPicPr>
            <a:picLocks noGrp="1" noChangeAspect="1"/>
          </p:cNvPicPr>
          <p:nvPr>
            <p:ph idx="1"/>
          </p:nvPr>
        </p:nvPicPr>
        <p:blipFill rotWithShape="1">
          <a:blip r:embed="rId3"/>
          <a:srcRect l="769" t="1232" r="769" b="1478"/>
          <a:stretch/>
        </p:blipFill>
        <p:spPr>
          <a:xfrm>
            <a:off x="5191231" y="569305"/>
            <a:ext cx="5278080" cy="4069846"/>
          </a:xfrm>
        </p:spPr>
      </p:pic>
      <p:sp>
        <p:nvSpPr>
          <p:cNvPr id="2" name="Title 1">
            <a:extLst>
              <a:ext uri="{FF2B5EF4-FFF2-40B4-BE49-F238E27FC236}">
                <a16:creationId xmlns:a16="http://schemas.microsoft.com/office/drawing/2014/main" id="{061F6FB3-B8DE-4C70-900D-AD6ED1E5F841}"/>
              </a:ext>
            </a:extLst>
          </p:cNvPr>
          <p:cNvSpPr>
            <a:spLocks noGrp="1"/>
          </p:cNvSpPr>
          <p:nvPr>
            <p:ph type="title"/>
          </p:nvPr>
        </p:nvSpPr>
        <p:spPr>
          <a:xfrm>
            <a:off x="475038" y="2578585"/>
            <a:ext cx="2576964" cy="1695066"/>
          </a:xfrm>
        </p:spPr>
        <p:txBody>
          <a:bodyPr>
            <a:normAutofit/>
          </a:bodyPr>
          <a:lstStyle/>
          <a:p>
            <a:r>
              <a:rPr lang="en-US" sz="3200">
                <a:cs typeface="Arial" panose="020B0604020202020204"/>
              </a:rPr>
              <a:t>Lift </a:t>
            </a:r>
            <a:br>
              <a:rPr lang="en-US" sz="3200">
                <a:cs typeface="Arial" panose="020B0604020202020204"/>
              </a:rPr>
            </a:br>
            <a:r>
              <a:rPr lang="en-US" sz="3200">
                <a:cs typeface="Arial" panose="020B0604020202020204"/>
              </a:rPr>
              <a:t>System</a:t>
            </a:r>
            <a:endParaRPr lang="en-US" sz="3200"/>
          </a:p>
        </p:txBody>
      </p:sp>
      <p:sp>
        <p:nvSpPr>
          <p:cNvPr id="8" name="Content Placeholder 2">
            <a:extLst>
              <a:ext uri="{FF2B5EF4-FFF2-40B4-BE49-F238E27FC236}">
                <a16:creationId xmlns:a16="http://schemas.microsoft.com/office/drawing/2014/main" id="{5C4DE6FD-F488-455F-B603-E114954CF86B}"/>
              </a:ext>
            </a:extLst>
          </p:cNvPr>
          <p:cNvSpPr txBox="1">
            <a:spLocks/>
          </p:cNvSpPr>
          <p:nvPr/>
        </p:nvSpPr>
        <p:spPr>
          <a:xfrm>
            <a:off x="3478486" y="5042322"/>
            <a:ext cx="8513716" cy="153173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a:t>Adjust height of platform for deployment of payload based on a specific sequence </a:t>
            </a:r>
          </a:p>
          <a:p>
            <a:pPr marL="344170" indent="-344170"/>
            <a:endParaRPr lang="en-US">
              <a:cs typeface="Arial"/>
            </a:endParaRPr>
          </a:p>
          <a:p>
            <a:pPr marL="344170" indent="-344170"/>
            <a:endParaRPr lang="en-US">
              <a:cs typeface="Arial"/>
            </a:endParaRPr>
          </a:p>
        </p:txBody>
      </p:sp>
    </p:spTree>
    <p:extLst>
      <p:ext uri="{BB962C8B-B14F-4D97-AF65-F5344CB8AC3E}">
        <p14:creationId xmlns:p14="http://schemas.microsoft.com/office/powerpoint/2010/main" val="501065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B424-D74D-9F4F-8E05-1FE4D01A6351}"/>
              </a:ext>
            </a:extLst>
          </p:cNvPr>
          <p:cNvSpPr>
            <a:spLocks noGrp="1"/>
          </p:cNvSpPr>
          <p:nvPr>
            <p:ph type="title"/>
          </p:nvPr>
        </p:nvSpPr>
        <p:spPr>
          <a:xfrm>
            <a:off x="475038" y="2096732"/>
            <a:ext cx="2576964" cy="1695066"/>
          </a:xfrm>
        </p:spPr>
        <p:txBody>
          <a:bodyPr>
            <a:normAutofit/>
          </a:bodyPr>
          <a:lstStyle/>
          <a:p>
            <a:pPr algn="l"/>
            <a:r>
              <a:rPr lang="en-US" sz="3200">
                <a:cs typeface="Arial" panose="020B0604020202020204"/>
              </a:rPr>
              <a:t>Chassis and Steering</a:t>
            </a:r>
          </a:p>
        </p:txBody>
      </p:sp>
      <p:pic>
        <p:nvPicPr>
          <p:cNvPr id="4" name="Picture 4" descr="Diagram, schematic&#10;&#10;Description automatically generated">
            <a:extLst>
              <a:ext uri="{FF2B5EF4-FFF2-40B4-BE49-F238E27FC236}">
                <a16:creationId xmlns:a16="http://schemas.microsoft.com/office/drawing/2014/main" id="{6CFAC06F-0000-4AC2-8E0D-A13C7607CE3B}"/>
              </a:ext>
            </a:extLst>
          </p:cNvPr>
          <p:cNvPicPr>
            <a:picLocks noGrp="1" noChangeAspect="1"/>
          </p:cNvPicPr>
          <p:nvPr>
            <p:ph idx="1"/>
          </p:nvPr>
        </p:nvPicPr>
        <p:blipFill>
          <a:blip r:embed="rId3"/>
          <a:stretch>
            <a:fillRect/>
          </a:stretch>
        </p:blipFill>
        <p:spPr>
          <a:xfrm>
            <a:off x="4443994" y="663985"/>
            <a:ext cx="6057708" cy="4550651"/>
          </a:xfrm>
        </p:spPr>
      </p:pic>
      <p:sp>
        <p:nvSpPr>
          <p:cNvPr id="6" name="Content Placeholder 2">
            <a:extLst>
              <a:ext uri="{FF2B5EF4-FFF2-40B4-BE49-F238E27FC236}">
                <a16:creationId xmlns:a16="http://schemas.microsoft.com/office/drawing/2014/main" id="{BC0C025D-84A1-465E-AB03-1DBBAD197C14}"/>
              </a:ext>
            </a:extLst>
          </p:cNvPr>
          <p:cNvSpPr txBox="1">
            <a:spLocks/>
          </p:cNvSpPr>
          <p:nvPr/>
        </p:nvSpPr>
        <p:spPr>
          <a:xfrm>
            <a:off x="3478486" y="5567484"/>
            <a:ext cx="8513716" cy="1006568"/>
          </a:xfrm>
          <a:prstGeom prst="rect">
            <a:avLst/>
          </a:prstGeom>
        </p:spPr>
        <p:txBody>
          <a:bodyPr vert="horz" lIns="91440" tIns="45720" rIns="91440" bIns="45720" rtlCol="0" anchor="ctr">
            <a:normAutofit fontScale="85000" lnSpcReduction="10000"/>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4170" indent="-344170"/>
            <a:r>
              <a:rPr lang="en-US"/>
              <a:t>Allows the vehicle to rotate in order to avoid collision with approaching obstacles</a:t>
            </a:r>
            <a:endParaRPr lang="en-US">
              <a:cs typeface="Arial"/>
            </a:endParaRPr>
          </a:p>
          <a:p>
            <a:pPr marL="344170" indent="-344170"/>
            <a:r>
              <a:rPr lang="en-US">
                <a:cs typeface="Arial"/>
              </a:rPr>
              <a:t>Enables the vehicle to direct itself towards following vessel for delivery of payload</a:t>
            </a:r>
          </a:p>
        </p:txBody>
      </p:sp>
    </p:spTree>
    <p:extLst>
      <p:ext uri="{BB962C8B-B14F-4D97-AF65-F5344CB8AC3E}">
        <p14:creationId xmlns:p14="http://schemas.microsoft.com/office/powerpoint/2010/main" val="83207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B225-5642-435E-BA40-B0F75061DE91}"/>
              </a:ext>
            </a:extLst>
          </p:cNvPr>
          <p:cNvSpPr>
            <a:spLocks noGrp="1"/>
          </p:cNvSpPr>
          <p:nvPr>
            <p:ph type="title"/>
          </p:nvPr>
        </p:nvSpPr>
        <p:spPr>
          <a:xfrm>
            <a:off x="656675" y="2450958"/>
            <a:ext cx="2279267" cy="1951768"/>
          </a:xfrm>
        </p:spPr>
        <p:txBody>
          <a:bodyPr>
            <a:normAutofit/>
          </a:bodyPr>
          <a:lstStyle/>
          <a:p>
            <a:r>
              <a:rPr lang="en-US" sz="3200"/>
              <a:t>Device pathway</a:t>
            </a:r>
          </a:p>
        </p:txBody>
      </p:sp>
      <p:sp>
        <p:nvSpPr>
          <p:cNvPr id="5" name="TextBox 4">
            <a:extLst>
              <a:ext uri="{FF2B5EF4-FFF2-40B4-BE49-F238E27FC236}">
                <a16:creationId xmlns:a16="http://schemas.microsoft.com/office/drawing/2014/main" id="{7DE35C2B-1963-430B-924E-7E09C77783E6}"/>
              </a:ext>
            </a:extLst>
          </p:cNvPr>
          <p:cNvSpPr txBox="1"/>
          <p:nvPr/>
        </p:nvSpPr>
        <p:spPr>
          <a:xfrm>
            <a:off x="3663576" y="1123576"/>
            <a:ext cx="4117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p>
        </p:txBody>
      </p:sp>
      <p:pic>
        <p:nvPicPr>
          <p:cNvPr id="8" name="Picture 8" descr="Diagram&#10;&#10;Description automatically generated">
            <a:extLst>
              <a:ext uri="{FF2B5EF4-FFF2-40B4-BE49-F238E27FC236}">
                <a16:creationId xmlns:a16="http://schemas.microsoft.com/office/drawing/2014/main" id="{45ACC458-BF0D-40C4-AB64-19B026B91DA7}"/>
              </a:ext>
            </a:extLst>
          </p:cNvPr>
          <p:cNvPicPr>
            <a:picLocks noGrp="1" noChangeAspect="1"/>
          </p:cNvPicPr>
          <p:nvPr>
            <p:ph idx="1"/>
          </p:nvPr>
        </p:nvPicPr>
        <p:blipFill rotWithShape="1">
          <a:blip r:embed="rId3"/>
          <a:srcRect l="9144" t="7496" r="8112" b="8396"/>
          <a:stretch/>
        </p:blipFill>
        <p:spPr>
          <a:xfrm>
            <a:off x="7584104" y="707226"/>
            <a:ext cx="4195191" cy="4193768"/>
          </a:xfrm>
        </p:spPr>
      </p:pic>
      <p:pic>
        <p:nvPicPr>
          <p:cNvPr id="9" name="Picture 9" descr="Diagram&#10;&#10;Description automatically generated">
            <a:extLst>
              <a:ext uri="{FF2B5EF4-FFF2-40B4-BE49-F238E27FC236}">
                <a16:creationId xmlns:a16="http://schemas.microsoft.com/office/drawing/2014/main" id="{67185910-314A-4140-AF56-E992CB319AF3}"/>
              </a:ext>
            </a:extLst>
          </p:cNvPr>
          <p:cNvPicPr>
            <a:picLocks noChangeAspect="1"/>
          </p:cNvPicPr>
          <p:nvPr/>
        </p:nvPicPr>
        <p:blipFill rotWithShape="1">
          <a:blip r:embed="rId4"/>
          <a:srcRect l="8353" t="8438" r="10084" b="5906"/>
          <a:stretch/>
        </p:blipFill>
        <p:spPr>
          <a:xfrm>
            <a:off x="3508179" y="755614"/>
            <a:ext cx="3969588" cy="4098420"/>
          </a:xfrm>
          <a:prstGeom prst="rect">
            <a:avLst/>
          </a:prstGeom>
        </p:spPr>
      </p:pic>
      <p:sp>
        <p:nvSpPr>
          <p:cNvPr id="11" name="TextBox 10">
            <a:extLst>
              <a:ext uri="{FF2B5EF4-FFF2-40B4-BE49-F238E27FC236}">
                <a16:creationId xmlns:a16="http://schemas.microsoft.com/office/drawing/2014/main" id="{54A66187-E7BE-4E61-9FEB-61CD3A855FCD}"/>
              </a:ext>
            </a:extLst>
          </p:cNvPr>
          <p:cNvSpPr txBox="1"/>
          <p:nvPr/>
        </p:nvSpPr>
        <p:spPr>
          <a:xfrm>
            <a:off x="3508562" y="5057343"/>
            <a:ext cx="73899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Movement of the device as it drops payloads and returns to start/end zone</a:t>
            </a:r>
          </a:p>
          <a:p>
            <a:r>
              <a:rPr lang="en-US"/>
              <a:t>- Numbers indicate the next number of payloads to be delivered to following vessel</a:t>
            </a:r>
          </a:p>
        </p:txBody>
      </p:sp>
    </p:spTree>
    <p:extLst>
      <p:ext uri="{BB962C8B-B14F-4D97-AF65-F5344CB8AC3E}">
        <p14:creationId xmlns:p14="http://schemas.microsoft.com/office/powerpoint/2010/main" val="132479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p:txBody>
          <a:bodyPr>
            <a:normAutofit/>
          </a:bodyPr>
          <a:lstStyle/>
          <a:p>
            <a:r>
              <a:rPr lang="en-US" sz="3200">
                <a:cs typeface="Arial"/>
              </a:rPr>
              <a:t>Why this solution?</a:t>
            </a:r>
            <a:endParaRPr lang="en-US"/>
          </a:p>
        </p:txBody>
      </p: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p:txBody>
          <a:bodyPr vert="horz" lIns="91440" tIns="45720" rIns="91440" bIns="45720" rtlCol="0" anchor="t">
            <a:normAutofit/>
          </a:bodyPr>
          <a:lstStyle/>
          <a:p>
            <a:pPr marL="0" indent="0">
              <a:buNone/>
            </a:pPr>
            <a:r>
              <a:rPr lang="en-US" b="1">
                <a:cs typeface="Arial" panose="020B0604020202020204"/>
              </a:rPr>
              <a:t>This year's question combines challenges!</a:t>
            </a:r>
          </a:p>
          <a:p>
            <a:pPr marL="0" indent="0">
              <a:buNone/>
            </a:pPr>
            <a:r>
              <a:rPr lang="en-US" b="1">
                <a:cs typeface="Arial" panose="020B0604020202020204"/>
              </a:rPr>
              <a:t>Priority: Simplicity &amp; Versatility</a:t>
            </a:r>
          </a:p>
          <a:p>
            <a:pPr marL="0" indent="0">
              <a:buNone/>
            </a:pPr>
            <a:endParaRPr lang="en-US" b="1">
              <a:cs typeface="Arial" panose="020B0604020202020204"/>
            </a:endParaRPr>
          </a:p>
          <a:p>
            <a:r>
              <a:rPr lang="en-US">
                <a:cs typeface="Arial" panose="020B0604020202020204"/>
              </a:rPr>
              <a:t>Simplicity of assembling.</a:t>
            </a:r>
          </a:p>
          <a:p>
            <a:endParaRPr lang="en-US">
              <a:ea typeface="+mn-lt"/>
              <a:cs typeface="Arial"/>
            </a:endParaRPr>
          </a:p>
          <a:p>
            <a:r>
              <a:rPr lang="en-US">
                <a:ea typeface="+mn-lt"/>
                <a:cs typeface="+mn-lt"/>
              </a:rPr>
              <a:t>Components are easy to manufacture (simple shape) or bought (common materials).</a:t>
            </a:r>
          </a:p>
          <a:p>
            <a:endParaRPr lang="en-US">
              <a:cs typeface="Arial" panose="020B0604020202020204"/>
            </a:endParaRPr>
          </a:p>
          <a:p>
            <a:r>
              <a:rPr lang="en-US">
                <a:cs typeface="Arial" panose="020B0604020202020204"/>
              </a:rPr>
              <a:t>The prependicular approach to the obstacle.</a:t>
            </a:r>
          </a:p>
          <a:p>
            <a:endParaRPr lang="en-US">
              <a:cs typeface="Arial" panose="020B0604020202020204"/>
            </a:endParaRPr>
          </a:p>
          <a:p>
            <a:r>
              <a:rPr lang="en-US">
                <a:cs typeface="Arial" panose="020B0604020202020204"/>
              </a:rPr>
              <a:t>Trade-off between accuracy (can be improved) and efficiency.</a:t>
            </a:r>
          </a:p>
          <a:p>
            <a:pPr marL="0" indent="0">
              <a:buNone/>
            </a:pPr>
            <a:endParaRPr lang="en-US">
              <a:cs typeface="Arial" panose="020B0604020202020204"/>
            </a:endParaRPr>
          </a:p>
        </p:txBody>
      </p:sp>
    </p:spTree>
    <p:extLst>
      <p:ext uri="{BB962C8B-B14F-4D97-AF65-F5344CB8AC3E}">
        <p14:creationId xmlns:p14="http://schemas.microsoft.com/office/powerpoint/2010/main" val="364493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idx="4294967295"/>
          </p:nvPr>
        </p:nvSpPr>
        <p:spPr>
          <a:xfrm>
            <a:off x="585439" y="335199"/>
            <a:ext cx="1917700" cy="976313"/>
          </a:xfrm>
        </p:spPr>
        <p:txBody>
          <a:bodyPr>
            <a:normAutofit/>
          </a:bodyPr>
          <a:lstStyle/>
          <a:p>
            <a:pPr algn="l"/>
            <a:r>
              <a:rPr lang="en-US" sz="3200">
                <a:solidFill>
                  <a:srgbClr val="000000"/>
                </a:solidFill>
                <a:cs typeface="Arial"/>
              </a:rPr>
              <a:t>Materials</a:t>
            </a:r>
          </a:p>
        </p:txBody>
      </p:sp>
      <p:pic>
        <p:nvPicPr>
          <p:cNvPr id="5" name="Picture 5" descr="Graphical user interface, table&#10;&#10;Description automatically generated">
            <a:extLst>
              <a:ext uri="{FF2B5EF4-FFF2-40B4-BE49-F238E27FC236}">
                <a16:creationId xmlns:a16="http://schemas.microsoft.com/office/drawing/2014/main" id="{55D84A50-7EB9-4C5B-941B-02FBE6400DBF}"/>
              </a:ext>
            </a:extLst>
          </p:cNvPr>
          <p:cNvPicPr>
            <a:picLocks noGrp="1" noChangeAspect="1"/>
          </p:cNvPicPr>
          <p:nvPr>
            <p:ph idx="4294967295"/>
          </p:nvPr>
        </p:nvPicPr>
        <p:blipFill>
          <a:blip r:embed="rId3"/>
          <a:stretch>
            <a:fillRect/>
          </a:stretch>
        </p:blipFill>
        <p:spPr>
          <a:xfrm>
            <a:off x="585439" y="1375859"/>
            <a:ext cx="11025188" cy="4430713"/>
          </a:xfrm>
        </p:spPr>
      </p:pic>
    </p:spTree>
    <p:extLst>
      <p:ext uri="{BB962C8B-B14F-4D97-AF65-F5344CB8AC3E}">
        <p14:creationId xmlns:p14="http://schemas.microsoft.com/office/powerpoint/2010/main" val="1170734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p:txBody>
          <a:bodyPr>
            <a:normAutofit/>
          </a:bodyPr>
          <a:lstStyle/>
          <a:p>
            <a:r>
              <a:rPr lang="en-US" sz="3200">
                <a:cs typeface="Arial"/>
              </a:rPr>
              <a:t>Problems </a:t>
            </a:r>
            <a:br>
              <a:rPr lang="en-US" sz="3200">
                <a:cs typeface="Arial"/>
              </a:rPr>
            </a:br>
            <a:r>
              <a:rPr lang="en-US" sz="3200">
                <a:cs typeface="Arial"/>
              </a:rPr>
              <a:t>Faced</a:t>
            </a:r>
          </a:p>
        </p:txBody>
      </p: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p:txBody>
          <a:bodyPr vert="horz" lIns="91440" tIns="45720" rIns="91440" bIns="45720" rtlCol="0" anchor="t">
            <a:normAutofit/>
          </a:bodyPr>
          <a:lstStyle/>
          <a:p>
            <a:r>
              <a:rPr lang="en-US">
                <a:cs typeface="Arial" panose="020B0604020202020204"/>
              </a:rPr>
              <a:t>Working remotely due to COVID.</a:t>
            </a:r>
          </a:p>
          <a:p>
            <a:endParaRPr lang="en-US">
              <a:cs typeface="Arial" panose="020B0604020202020204"/>
            </a:endParaRPr>
          </a:p>
          <a:p>
            <a:r>
              <a:rPr lang="en-US">
                <a:cs typeface="Arial" panose="020B0604020202020204"/>
              </a:rPr>
              <a:t>Groupmates currently in different country. (Time Difference)</a:t>
            </a:r>
          </a:p>
          <a:p>
            <a:endParaRPr lang="en-US">
              <a:cs typeface="Arial" panose="020B0604020202020204"/>
            </a:endParaRPr>
          </a:p>
          <a:p>
            <a:r>
              <a:rPr lang="en-US">
                <a:cs typeface="Arial" panose="020B0604020202020204"/>
              </a:rPr>
              <a:t>Not able to run tests on our device.</a:t>
            </a:r>
          </a:p>
          <a:p>
            <a:endParaRPr lang="en-US">
              <a:cs typeface="Arial" panose="020B0604020202020204"/>
            </a:endParaRPr>
          </a:p>
          <a:p>
            <a:r>
              <a:rPr lang="en-US">
                <a:cs typeface="Arial" panose="020B0604020202020204"/>
              </a:rPr>
              <a:t>Need to rely mainly on assumptions while designing our device.</a:t>
            </a:r>
          </a:p>
          <a:p>
            <a:endParaRPr lang="en-US">
              <a:cs typeface="Arial" panose="020B0604020202020204"/>
            </a:endParaRPr>
          </a:p>
          <a:p>
            <a:r>
              <a:rPr lang="en-US">
                <a:cs typeface="Arial" panose="020B0604020202020204"/>
              </a:rPr>
              <a:t>Lack of computational power while operating SOLIDWORKS.</a:t>
            </a:r>
          </a:p>
          <a:p>
            <a:endParaRPr lang="en-US">
              <a:cs typeface="Arial" panose="020B0604020202020204"/>
            </a:endParaRPr>
          </a:p>
          <a:p>
            <a:r>
              <a:rPr lang="en-US">
                <a:cs typeface="Arial" panose="020B0604020202020204"/>
              </a:rPr>
              <a:t>Not having enough experience operating CAD software.</a:t>
            </a:r>
          </a:p>
        </p:txBody>
      </p:sp>
    </p:spTree>
    <p:extLst>
      <p:ext uri="{BB962C8B-B14F-4D97-AF65-F5344CB8AC3E}">
        <p14:creationId xmlns:p14="http://schemas.microsoft.com/office/powerpoint/2010/main" val="2043381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a:xfrm>
            <a:off x="241713" y="1123837"/>
            <a:ext cx="2947482" cy="4601183"/>
          </a:xfrm>
        </p:spPr>
        <p:txBody>
          <a:bodyPr>
            <a:normAutofit/>
          </a:bodyPr>
          <a:lstStyle/>
          <a:p>
            <a:pPr algn="l"/>
            <a:r>
              <a:rPr lang="en-US" sz="3200">
                <a:cs typeface="Arial"/>
              </a:rPr>
              <a:t>Most likely catastrophic failure</a:t>
            </a:r>
          </a:p>
        </p:txBody>
      </p: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a:xfrm>
            <a:off x="3902885" y="841697"/>
            <a:ext cx="7315200" cy="4321821"/>
          </a:xfrm>
        </p:spPr>
        <p:txBody>
          <a:bodyPr vert="horz" lIns="91440" tIns="45720" rIns="91440" bIns="45720" rtlCol="0" anchor="t">
            <a:normAutofit/>
          </a:bodyPr>
          <a:lstStyle/>
          <a:p>
            <a:r>
              <a:rPr lang="en-US">
                <a:cs typeface="Arial" panose="020B0604020202020204"/>
              </a:rPr>
              <a:t>Device does not have enough power to cross over obstacle on course. (Divider)</a:t>
            </a:r>
          </a:p>
          <a:p>
            <a:endParaRPr lang="en-US">
              <a:cs typeface="Arial" panose="020B0604020202020204"/>
            </a:endParaRPr>
          </a:p>
          <a:p>
            <a:r>
              <a:rPr lang="en-US">
                <a:cs typeface="Arial" panose="020B0604020202020204"/>
              </a:rPr>
              <a:t>Wheel Axle snapping from overturning.</a:t>
            </a:r>
          </a:p>
          <a:p>
            <a:endParaRPr lang="en-US">
              <a:cs typeface="Arial" panose="020B0604020202020204"/>
            </a:endParaRPr>
          </a:p>
          <a:p>
            <a:r>
              <a:rPr lang="en-US">
                <a:cs typeface="Arial" panose="020B0604020202020204"/>
              </a:rPr>
              <a:t>Device topples backward due to imbalanced weight distribution.</a:t>
            </a:r>
            <a:endParaRPr lang="en-US"/>
          </a:p>
          <a:p>
            <a:endParaRPr lang="en-US">
              <a:cs typeface="Arial" panose="020B0604020202020204"/>
            </a:endParaRPr>
          </a:p>
          <a:p>
            <a:r>
              <a:rPr lang="en-US">
                <a:cs typeface="Arial" panose="020B0604020202020204"/>
              </a:rPr>
              <a:t>Payload stuck in slinky tube.</a:t>
            </a:r>
          </a:p>
          <a:p>
            <a:endParaRPr lang="en-US">
              <a:cs typeface="Arial" panose="020B0604020202020204"/>
            </a:endParaRPr>
          </a:p>
          <a:p>
            <a:r>
              <a:rPr lang="en-US">
                <a:cs typeface="Arial" panose="020B0604020202020204"/>
              </a:rPr>
              <a:t>Faulty sensory might make the device go off the map</a:t>
            </a:r>
          </a:p>
          <a:p>
            <a:pPr marL="0" indent="0">
              <a:buNone/>
            </a:pPr>
            <a:endParaRPr lang="en-US">
              <a:cs typeface="Arial" panose="020B0604020202020204"/>
            </a:endParaRPr>
          </a:p>
        </p:txBody>
      </p:sp>
      <p:sp>
        <p:nvSpPr>
          <p:cNvPr id="5" name="Content Placeholder 2">
            <a:extLst>
              <a:ext uri="{FF2B5EF4-FFF2-40B4-BE49-F238E27FC236}">
                <a16:creationId xmlns:a16="http://schemas.microsoft.com/office/drawing/2014/main" id="{69C09968-BF38-41E0-85F1-AA7594744F1F}"/>
              </a:ext>
            </a:extLst>
          </p:cNvPr>
          <p:cNvSpPr txBox="1">
            <a:spLocks/>
          </p:cNvSpPr>
          <p:nvPr/>
        </p:nvSpPr>
        <p:spPr>
          <a:xfrm>
            <a:off x="4272999" y="1483954"/>
            <a:ext cx="7315200" cy="432182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a:solidFill>
                  <a:srgbClr val="FF0000"/>
                </a:solidFill>
                <a:cs typeface="Arial" panose="020B0604020202020204"/>
              </a:rPr>
              <a:t>Make wheels larger for better thrusting (similar of monster truck).</a:t>
            </a:r>
          </a:p>
          <a:p>
            <a:endParaRPr lang="en-US">
              <a:solidFill>
                <a:srgbClr val="FF0000"/>
              </a:solidFill>
              <a:cs typeface="Arial" panose="020B0604020202020204"/>
            </a:endParaRPr>
          </a:p>
          <a:p>
            <a:r>
              <a:rPr lang="en-US">
                <a:solidFill>
                  <a:srgbClr val="FF0000"/>
                </a:solidFill>
                <a:cs typeface="Arial" panose="020B0604020202020204"/>
              </a:rPr>
              <a:t>Limit the angle of turn through trials</a:t>
            </a:r>
          </a:p>
          <a:p>
            <a:pPr marL="0" indent="0">
              <a:buNone/>
            </a:pPr>
            <a:endParaRPr lang="en-US">
              <a:solidFill>
                <a:srgbClr val="FF0000"/>
              </a:solidFill>
              <a:cs typeface="Arial" panose="020B0604020202020204"/>
            </a:endParaRPr>
          </a:p>
          <a:p>
            <a:r>
              <a:rPr lang="en-US">
                <a:solidFill>
                  <a:srgbClr val="FF0000"/>
                </a:solidFill>
                <a:cs typeface="Arial" panose="020B0604020202020204"/>
              </a:rPr>
              <a:t>Adjust the deployment system towards center.</a:t>
            </a:r>
          </a:p>
          <a:p>
            <a:endParaRPr lang="en-US">
              <a:solidFill>
                <a:srgbClr val="FF0000"/>
              </a:solidFill>
              <a:cs typeface="Arial" panose="020B0604020202020204"/>
            </a:endParaRPr>
          </a:p>
          <a:p>
            <a:r>
              <a:rPr lang="en-US">
                <a:solidFill>
                  <a:srgbClr val="FF0000"/>
                </a:solidFill>
                <a:cs typeface="Arial" panose="020B0604020202020204"/>
              </a:rPr>
              <a:t>Minimize the length, favor vertical positions.</a:t>
            </a:r>
          </a:p>
          <a:p>
            <a:endParaRPr lang="en-US">
              <a:solidFill>
                <a:srgbClr val="FF0000"/>
              </a:solidFill>
              <a:cs typeface="Arial" panose="020B0604020202020204"/>
            </a:endParaRPr>
          </a:p>
          <a:p>
            <a:r>
              <a:rPr lang="en-US">
                <a:solidFill>
                  <a:srgbClr val="FF0000"/>
                </a:solidFill>
                <a:cs typeface="Arial" panose="020B0604020202020204"/>
              </a:rPr>
              <a:t>Set a reverse mechanism, adjusting the angle between 2 sensors.</a:t>
            </a:r>
          </a:p>
          <a:p>
            <a:pPr marL="0" indent="0">
              <a:buFont typeface="Wingdings 2" pitchFamily="18" charset="2"/>
              <a:buNone/>
            </a:pPr>
            <a:endParaRPr lang="en-US">
              <a:solidFill>
                <a:srgbClr val="FF0000"/>
              </a:solidFill>
              <a:cs typeface="Arial" panose="020B0604020202020204"/>
            </a:endParaRPr>
          </a:p>
        </p:txBody>
      </p:sp>
    </p:spTree>
    <p:extLst>
      <p:ext uri="{BB962C8B-B14F-4D97-AF65-F5344CB8AC3E}">
        <p14:creationId xmlns:p14="http://schemas.microsoft.com/office/powerpoint/2010/main" val="59864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a:xfrm>
            <a:off x="429507" y="2712450"/>
            <a:ext cx="7958331" cy="1077229"/>
          </a:xfrm>
        </p:spPr>
        <p:txBody>
          <a:bodyPr/>
          <a:lstStyle/>
          <a:p>
            <a:pPr algn="l"/>
            <a:r>
              <a:rPr lang="en-US">
                <a:solidFill>
                  <a:schemeClr val="bg1"/>
                </a:solidFill>
                <a:cs typeface="Arial"/>
              </a:rPr>
              <a:t>Objective</a:t>
            </a:r>
            <a:endParaRPr lang="en-US"/>
          </a:p>
        </p:txBody>
      </p: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a:xfrm>
            <a:off x="3599564" y="980350"/>
            <a:ext cx="7303724" cy="4903262"/>
          </a:xfrm>
        </p:spPr>
        <p:txBody>
          <a:bodyPr vert="horz" lIns="91440" tIns="45720" rIns="91440" bIns="45720" rtlCol="0" anchor="ctr">
            <a:normAutofit/>
          </a:bodyPr>
          <a:lstStyle/>
          <a:p>
            <a:r>
              <a:rPr lang="en-US">
                <a:cs typeface="Arial" panose="020B0604020202020204"/>
              </a:rPr>
              <a:t>To deliver specific number of payloads to specific vessels within a certain period through the course provided. </a:t>
            </a:r>
            <a:endParaRPr lang="en-US"/>
          </a:p>
          <a:p>
            <a:r>
              <a:rPr lang="en-US">
                <a:cs typeface="Arial" panose="020B0604020202020204"/>
              </a:rPr>
              <a:t>Avoid obstacles</a:t>
            </a:r>
          </a:p>
          <a:p>
            <a:r>
              <a:rPr lang="en-US">
                <a:cs typeface="Arial" panose="020B0604020202020204"/>
              </a:rPr>
              <a:t>Safely return to start/end zone</a:t>
            </a:r>
          </a:p>
          <a:p>
            <a:r>
              <a:rPr lang="en-US">
                <a:cs typeface="Arial" panose="020B0604020202020204"/>
              </a:rPr>
              <a:t>Avoiding catastrophic failures and ensuring safety of device &amp; participants</a:t>
            </a:r>
          </a:p>
          <a:p>
            <a:pPr marL="0" indent="0">
              <a:buNone/>
            </a:pPr>
            <a:endParaRPr lang="en-US">
              <a:cs typeface="Arial" panose="020B0604020202020204"/>
            </a:endParaRPr>
          </a:p>
        </p:txBody>
      </p:sp>
    </p:spTree>
    <p:extLst>
      <p:ext uri="{BB962C8B-B14F-4D97-AF65-F5344CB8AC3E}">
        <p14:creationId xmlns:p14="http://schemas.microsoft.com/office/powerpoint/2010/main" val="416711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a:xfrm>
            <a:off x="241713" y="1123837"/>
            <a:ext cx="2947482" cy="4601183"/>
          </a:xfrm>
        </p:spPr>
        <p:txBody>
          <a:bodyPr>
            <a:normAutofit/>
          </a:bodyPr>
          <a:lstStyle/>
          <a:p>
            <a:r>
              <a:rPr lang="en-US" sz="3200">
                <a:cs typeface="Arial"/>
              </a:rPr>
              <a:t>Past Ideas</a:t>
            </a:r>
            <a:br>
              <a:rPr lang="en-US" sz="3200">
                <a:cs typeface="Arial"/>
              </a:rPr>
            </a:br>
            <a:r>
              <a:rPr lang="en-US" sz="3200">
                <a:cs typeface="Arial"/>
              </a:rPr>
              <a:t>&amp;</a:t>
            </a:r>
            <a:br>
              <a:rPr lang="en-US" sz="3200">
                <a:cs typeface="Arial"/>
              </a:rPr>
            </a:br>
            <a:r>
              <a:rPr lang="en-US" sz="3200">
                <a:cs typeface="Arial"/>
              </a:rPr>
              <a:t>Potential</a:t>
            </a:r>
            <a:br>
              <a:rPr lang="en-US" sz="3200">
                <a:cs typeface="Arial"/>
              </a:rPr>
            </a:br>
            <a:r>
              <a:rPr lang="en-US" sz="3200">
                <a:cs typeface="Arial"/>
              </a:rPr>
              <a:t>Improvement</a:t>
            </a:r>
            <a:endParaRPr lang="en-US"/>
          </a:p>
        </p:txBody>
      </p: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a:xfrm>
            <a:off x="3889278" y="705626"/>
            <a:ext cx="7315200" cy="4321821"/>
          </a:xfrm>
        </p:spPr>
        <p:txBody>
          <a:bodyPr vert="horz" lIns="91440" tIns="45720" rIns="91440" bIns="45720" rtlCol="0" anchor="t">
            <a:normAutofit/>
          </a:bodyPr>
          <a:lstStyle/>
          <a:p>
            <a:r>
              <a:rPr lang="en-US">
                <a:cs typeface="Arial" panose="020B0604020202020204"/>
              </a:rPr>
              <a:t>Sensor System to measure the tube height as well</a:t>
            </a:r>
            <a:endParaRPr lang="en-US"/>
          </a:p>
          <a:p>
            <a:endParaRPr lang="en-US">
              <a:cs typeface="Arial" panose="020B0604020202020204"/>
            </a:endParaRPr>
          </a:p>
          <a:p>
            <a:r>
              <a:rPr lang="en-US">
                <a:cs typeface="Arial" panose="020B0604020202020204"/>
              </a:rPr>
              <a:t>Pipe sections with rotational joints instead of slinky</a:t>
            </a:r>
          </a:p>
          <a:p>
            <a:endParaRPr lang="en-US">
              <a:cs typeface="Arial" panose="020B0604020202020204"/>
            </a:endParaRPr>
          </a:p>
          <a:p>
            <a:r>
              <a:rPr lang="en-US">
                <a:cs typeface="Arial" panose="020B0604020202020204"/>
              </a:rPr>
              <a:t>In-place dropping (Sink design)</a:t>
            </a:r>
          </a:p>
          <a:p>
            <a:pPr marL="0" indent="0">
              <a:buNone/>
            </a:pPr>
            <a:endParaRPr lang="en-US">
              <a:cs typeface="Arial" panose="020B0604020202020204"/>
            </a:endParaRPr>
          </a:p>
        </p:txBody>
      </p:sp>
      <p:pic>
        <p:nvPicPr>
          <p:cNvPr id="5" name="Picture 5" descr="A close up of text on a whiteboard&#10;&#10;Description automatically generated">
            <a:extLst>
              <a:ext uri="{FF2B5EF4-FFF2-40B4-BE49-F238E27FC236}">
                <a16:creationId xmlns:a16="http://schemas.microsoft.com/office/drawing/2014/main" id="{298BBA6F-B2E1-429B-B951-957084CC74FF}"/>
              </a:ext>
            </a:extLst>
          </p:cNvPr>
          <p:cNvPicPr>
            <a:picLocks noChangeAspect="1"/>
          </p:cNvPicPr>
          <p:nvPr/>
        </p:nvPicPr>
        <p:blipFill>
          <a:blip r:embed="rId3"/>
          <a:stretch>
            <a:fillRect/>
          </a:stretch>
        </p:blipFill>
        <p:spPr>
          <a:xfrm>
            <a:off x="3458936" y="3279972"/>
            <a:ext cx="4239985" cy="3005877"/>
          </a:xfrm>
          <a:prstGeom prst="rect">
            <a:avLst/>
          </a:prstGeom>
        </p:spPr>
      </p:pic>
      <p:pic>
        <p:nvPicPr>
          <p:cNvPr id="4" name="Picture 4" descr="Diagram&#10;&#10;Description automatically generated">
            <a:extLst>
              <a:ext uri="{FF2B5EF4-FFF2-40B4-BE49-F238E27FC236}">
                <a16:creationId xmlns:a16="http://schemas.microsoft.com/office/drawing/2014/main" id="{A1C65412-DB32-4F71-B63E-FED90057918C}"/>
              </a:ext>
            </a:extLst>
          </p:cNvPr>
          <p:cNvPicPr>
            <a:picLocks noChangeAspect="1"/>
          </p:cNvPicPr>
          <p:nvPr/>
        </p:nvPicPr>
        <p:blipFill>
          <a:blip r:embed="rId4"/>
          <a:stretch>
            <a:fillRect/>
          </a:stretch>
        </p:blipFill>
        <p:spPr>
          <a:xfrm>
            <a:off x="7486650" y="3282966"/>
            <a:ext cx="4185557" cy="2999891"/>
          </a:xfrm>
          <a:prstGeom prst="rect">
            <a:avLst/>
          </a:prstGeom>
        </p:spPr>
      </p:pic>
    </p:spTree>
    <p:extLst>
      <p:ext uri="{BB962C8B-B14F-4D97-AF65-F5344CB8AC3E}">
        <p14:creationId xmlns:p14="http://schemas.microsoft.com/office/powerpoint/2010/main" val="75499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A0E764-8F49-4343-B8CA-19E9ABB4843A}"/>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cs typeface="Arial"/>
              </a:rPr>
              <a:t>THANK</a:t>
            </a:r>
            <a:br>
              <a:rPr lang="en-US">
                <a:solidFill>
                  <a:schemeClr val="tx1">
                    <a:lumMod val="85000"/>
                    <a:lumOff val="15000"/>
                  </a:schemeClr>
                </a:solidFill>
                <a:cs typeface="Arial"/>
              </a:rPr>
            </a:br>
            <a:r>
              <a:rPr lang="en-US">
                <a:solidFill>
                  <a:schemeClr val="tx1">
                    <a:lumMod val="85000"/>
                    <a:lumOff val="15000"/>
                  </a:schemeClr>
                </a:solidFill>
                <a:cs typeface="Arial"/>
              </a:rPr>
              <a:t>YOU</a:t>
            </a:r>
            <a:endParaRPr lang="en-US">
              <a:solidFill>
                <a:schemeClr val="tx1">
                  <a:lumMod val="85000"/>
                  <a:lumOff val="15000"/>
                </a:schemeClr>
              </a:solidFill>
            </a:endParaRP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D2A5DA-73C8-4FB7-A487-1571CD573C1F}"/>
              </a:ext>
            </a:extLst>
          </p:cNvPr>
          <p:cNvSpPr>
            <a:spLocks noGrp="1"/>
          </p:cNvSpPr>
          <p:nvPr>
            <p:ph idx="1"/>
          </p:nvPr>
        </p:nvSpPr>
        <p:spPr>
          <a:xfrm>
            <a:off x="5289229" y="864108"/>
            <a:ext cx="5910677" cy="5120640"/>
          </a:xfrm>
        </p:spPr>
        <p:txBody>
          <a:bodyPr vert="horz" lIns="91440" tIns="45720" rIns="91440" bIns="45720" rtlCol="0">
            <a:normAutofit/>
          </a:bodyPr>
          <a:lstStyle/>
          <a:p>
            <a:pPr marL="0" indent="0">
              <a:buNone/>
            </a:pPr>
            <a:r>
              <a:rPr lang="en-US" sz="2400" b="1">
                <a:latin typeface="Castellar"/>
                <a:cs typeface="Arial" panose="020B0604020202020204"/>
              </a:rPr>
              <a:t>TEAM 7</a:t>
            </a:r>
            <a:endParaRPr lang="en-US" sz="2400" b="1">
              <a:latin typeface="Castellar"/>
            </a:endParaRPr>
          </a:p>
          <a:p>
            <a:r>
              <a:rPr lang="en-US">
                <a:cs typeface="Arial" panose="020B0604020202020204"/>
              </a:rPr>
              <a:t>Justin Chuan Wai Lee</a:t>
            </a:r>
          </a:p>
          <a:p>
            <a:r>
              <a:rPr lang="en-US">
                <a:cs typeface="Arial" panose="020B0604020202020204"/>
              </a:rPr>
              <a:t>Ming Hao Yong</a:t>
            </a:r>
          </a:p>
          <a:p>
            <a:r>
              <a:rPr lang="en-US">
                <a:cs typeface="Arial" panose="020B0604020202020204"/>
              </a:rPr>
              <a:t>Nithin Daniel Sundram</a:t>
            </a:r>
          </a:p>
          <a:p>
            <a:r>
              <a:rPr lang="en-US">
                <a:ea typeface="+mn-lt"/>
                <a:cs typeface="+mn-lt"/>
              </a:rPr>
              <a:t>Tuan Khoi Nguyen</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56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A148A5-E390-422A-ACC4-868F5996BCF1}"/>
              </a:ext>
            </a:extLst>
          </p:cNvPr>
          <p:cNvSpPr>
            <a:spLocks noGrp="1"/>
          </p:cNvSpPr>
          <p:nvPr>
            <p:ph type="title"/>
          </p:nvPr>
        </p:nvSpPr>
        <p:spPr>
          <a:xfrm>
            <a:off x="429507" y="2712450"/>
            <a:ext cx="7958331" cy="1077229"/>
          </a:xfrm>
        </p:spPr>
        <p:txBody>
          <a:bodyPr>
            <a:normAutofit fontScale="90000"/>
          </a:bodyPr>
          <a:lstStyle/>
          <a:p>
            <a:r>
              <a:rPr lang="en-US">
                <a:solidFill>
                  <a:schemeClr val="bg1"/>
                </a:solidFill>
                <a:cs typeface="Arial"/>
              </a:rPr>
              <a:t>CAD</a:t>
            </a:r>
            <a:br>
              <a:rPr lang="en-US">
                <a:solidFill>
                  <a:schemeClr val="bg1"/>
                </a:solidFill>
                <a:cs typeface="Arial"/>
              </a:rPr>
            </a:br>
            <a:r>
              <a:rPr lang="en-US">
                <a:solidFill>
                  <a:schemeClr val="bg1"/>
                </a:solidFill>
                <a:cs typeface="Arial"/>
              </a:rPr>
              <a:t>Assembly</a:t>
            </a:r>
            <a:endParaRPr lang="en-US">
              <a:solidFill>
                <a:schemeClr val="bg1"/>
              </a:solidFill>
            </a:endParaRPr>
          </a:p>
        </p:txBody>
      </p:sp>
      <p:pic>
        <p:nvPicPr>
          <p:cNvPr id="2" name="Picture 2" descr="Diagram, engineering drawing&#10;&#10;Description automatically generated">
            <a:extLst>
              <a:ext uri="{FF2B5EF4-FFF2-40B4-BE49-F238E27FC236}">
                <a16:creationId xmlns:a16="http://schemas.microsoft.com/office/drawing/2014/main" id="{9259AD8B-12BC-4F56-A860-C9C64765AFBE}"/>
              </a:ext>
            </a:extLst>
          </p:cNvPr>
          <p:cNvPicPr>
            <a:picLocks noChangeAspect="1"/>
          </p:cNvPicPr>
          <p:nvPr/>
        </p:nvPicPr>
        <p:blipFill>
          <a:blip r:embed="rId3"/>
          <a:stretch>
            <a:fillRect/>
          </a:stretch>
        </p:blipFill>
        <p:spPr>
          <a:xfrm>
            <a:off x="3878893" y="310290"/>
            <a:ext cx="7972816" cy="6101720"/>
          </a:xfrm>
          <a:prstGeom prst="rect">
            <a:avLst/>
          </a:prstGeom>
        </p:spPr>
      </p:pic>
      <p:sp>
        <p:nvSpPr>
          <p:cNvPr id="5" name="Content Placeholder 4">
            <a:extLst>
              <a:ext uri="{FF2B5EF4-FFF2-40B4-BE49-F238E27FC236}">
                <a16:creationId xmlns:a16="http://schemas.microsoft.com/office/drawing/2014/main" id="{2771C8F8-6632-4234-80C5-A9D90652017C}"/>
              </a:ext>
            </a:extLst>
          </p:cNvPr>
          <p:cNvSpPr>
            <a:spLocks noGrp="1"/>
          </p:cNvSpPr>
          <p:nvPr>
            <p:ph idx="1"/>
          </p:nvPr>
        </p:nvSpPr>
        <p:spPr>
          <a:xfrm>
            <a:off x="8483021" y="2388108"/>
            <a:ext cx="2701447" cy="3596640"/>
          </a:xfrm>
        </p:spPr>
        <p:txBody>
          <a:bodyPr/>
          <a:lstStyle/>
          <a:p>
            <a:endParaRPr lang="en-US"/>
          </a:p>
        </p:txBody>
      </p:sp>
    </p:spTree>
    <p:extLst>
      <p:ext uri="{BB962C8B-B14F-4D97-AF65-F5344CB8AC3E}">
        <p14:creationId xmlns:p14="http://schemas.microsoft.com/office/powerpoint/2010/main" val="1707579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C65410-4D4F-4FB7-8EAB-6A2CDB95F236}"/>
              </a:ext>
            </a:extLst>
          </p:cNvPr>
          <p:cNvSpPr txBox="1"/>
          <p:nvPr/>
        </p:nvSpPr>
        <p:spPr>
          <a:xfrm>
            <a:off x="421888" y="2893741"/>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rPr>
              <a:t>Exploded</a:t>
            </a:r>
            <a:br>
              <a:rPr lang="en-US" sz="3200">
                <a:solidFill>
                  <a:srgbClr val="FFFFFF"/>
                </a:solidFill>
              </a:rPr>
            </a:br>
            <a:r>
              <a:rPr lang="en-US" sz="3200">
                <a:solidFill>
                  <a:srgbClr val="FFFFFF"/>
                </a:solidFill>
              </a:rPr>
              <a:t>View</a:t>
            </a:r>
            <a:endParaRPr lang="en-US" sz="3200"/>
          </a:p>
        </p:txBody>
      </p:sp>
      <p:pic>
        <p:nvPicPr>
          <p:cNvPr id="6" name="Picture 6" descr="Diagram, schematic&#10;&#10;Description automatically generated">
            <a:extLst>
              <a:ext uri="{FF2B5EF4-FFF2-40B4-BE49-F238E27FC236}">
                <a16:creationId xmlns:a16="http://schemas.microsoft.com/office/drawing/2014/main" id="{4585B2A3-7BFA-4AAC-9543-8E5C8094B87B}"/>
              </a:ext>
            </a:extLst>
          </p:cNvPr>
          <p:cNvPicPr>
            <a:picLocks noGrp="1" noChangeAspect="1"/>
          </p:cNvPicPr>
          <p:nvPr>
            <p:ph idx="1"/>
          </p:nvPr>
        </p:nvPicPr>
        <p:blipFill>
          <a:blip r:embed="rId2"/>
          <a:stretch>
            <a:fillRect/>
          </a:stretch>
        </p:blipFill>
        <p:spPr>
          <a:xfrm>
            <a:off x="3603834" y="269122"/>
            <a:ext cx="8315794" cy="6488063"/>
          </a:xfrm>
        </p:spPr>
      </p:pic>
    </p:spTree>
    <p:extLst>
      <p:ext uri="{BB962C8B-B14F-4D97-AF65-F5344CB8AC3E}">
        <p14:creationId xmlns:p14="http://schemas.microsoft.com/office/powerpoint/2010/main" val="127765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7BAC-16EE-42C1-8A6C-1EFAA139338A}"/>
              </a:ext>
            </a:extLst>
          </p:cNvPr>
          <p:cNvSpPr>
            <a:spLocks noGrp="1"/>
          </p:cNvSpPr>
          <p:nvPr>
            <p:ph type="title"/>
          </p:nvPr>
        </p:nvSpPr>
        <p:spPr/>
        <p:txBody>
          <a:bodyPr/>
          <a:lstStyle/>
          <a:p>
            <a:r>
              <a:rPr lang="en-US"/>
              <a:t>Exploded Animation of Assembly</a:t>
            </a:r>
          </a:p>
        </p:txBody>
      </p:sp>
      <p:pic>
        <p:nvPicPr>
          <p:cNvPr id="5" name="Picture 5" descr="A close up of a toy&#10;&#10;Description automatically generated">
            <a:extLst>
              <a:ext uri="{FF2B5EF4-FFF2-40B4-BE49-F238E27FC236}">
                <a16:creationId xmlns:a16="http://schemas.microsoft.com/office/drawing/2014/main" id="{681C33E6-7901-488B-89C5-6A47185F74CD}"/>
              </a:ext>
            </a:extLst>
          </p:cNvPr>
          <p:cNvPicPr>
            <a:picLocks noChangeAspect="1"/>
          </p:cNvPicPr>
          <p:nvPr/>
        </p:nvPicPr>
        <p:blipFill>
          <a:blip r:embed="rId3"/>
          <a:stretch>
            <a:fillRect/>
          </a:stretch>
        </p:blipFill>
        <p:spPr>
          <a:xfrm>
            <a:off x="4821690" y="862012"/>
            <a:ext cx="5188404" cy="4807403"/>
          </a:xfrm>
          <a:prstGeom prst="rect">
            <a:avLst/>
          </a:prstGeom>
        </p:spPr>
      </p:pic>
    </p:spTree>
    <p:extLst>
      <p:ext uri="{BB962C8B-B14F-4D97-AF65-F5344CB8AC3E}">
        <p14:creationId xmlns:p14="http://schemas.microsoft.com/office/powerpoint/2010/main" val="105137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7BAC-16EE-42C1-8A6C-1EFAA139338A}"/>
              </a:ext>
            </a:extLst>
          </p:cNvPr>
          <p:cNvSpPr>
            <a:spLocks noGrp="1"/>
          </p:cNvSpPr>
          <p:nvPr>
            <p:ph type="title"/>
          </p:nvPr>
        </p:nvSpPr>
        <p:spPr/>
        <p:txBody>
          <a:bodyPr/>
          <a:lstStyle/>
          <a:p>
            <a:r>
              <a:rPr lang="en-US"/>
              <a:t>Collapsed Animation of Assembly</a:t>
            </a:r>
          </a:p>
        </p:txBody>
      </p:sp>
      <p:pic>
        <p:nvPicPr>
          <p:cNvPr id="5" name="Picture 5" descr="A picture containing photo, person, air, different&#10;&#10;Description automatically generated">
            <a:extLst>
              <a:ext uri="{FF2B5EF4-FFF2-40B4-BE49-F238E27FC236}">
                <a16:creationId xmlns:a16="http://schemas.microsoft.com/office/drawing/2014/main" id="{1159EB04-026E-450B-829E-E4AF2B760389}"/>
              </a:ext>
            </a:extLst>
          </p:cNvPr>
          <p:cNvPicPr>
            <a:picLocks noChangeAspect="1"/>
          </p:cNvPicPr>
          <p:nvPr/>
        </p:nvPicPr>
        <p:blipFill>
          <a:blip r:embed="rId3"/>
          <a:stretch>
            <a:fillRect/>
          </a:stretch>
        </p:blipFill>
        <p:spPr>
          <a:xfrm>
            <a:off x="4914900" y="1122332"/>
            <a:ext cx="5233305" cy="4558906"/>
          </a:xfrm>
          <a:prstGeom prst="rect">
            <a:avLst/>
          </a:prstGeom>
        </p:spPr>
      </p:pic>
    </p:spTree>
    <p:extLst>
      <p:ext uri="{BB962C8B-B14F-4D97-AF65-F5344CB8AC3E}">
        <p14:creationId xmlns:p14="http://schemas.microsoft.com/office/powerpoint/2010/main" val="319732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7BAC-16EE-42C1-8A6C-1EFAA139338A}"/>
              </a:ext>
            </a:extLst>
          </p:cNvPr>
          <p:cNvSpPr>
            <a:spLocks noGrp="1"/>
          </p:cNvSpPr>
          <p:nvPr>
            <p:ph type="title"/>
          </p:nvPr>
        </p:nvSpPr>
        <p:spPr/>
        <p:txBody>
          <a:bodyPr/>
          <a:lstStyle/>
          <a:p>
            <a:r>
              <a:rPr lang="en-US"/>
              <a:t>Kinematic CAD</a:t>
            </a:r>
            <a:br>
              <a:rPr lang="en-US"/>
            </a:br>
            <a:endParaRPr lang="en-US"/>
          </a:p>
        </p:txBody>
      </p:sp>
      <p:sp>
        <p:nvSpPr>
          <p:cNvPr id="3" name="Content Placeholder 2">
            <a:extLst>
              <a:ext uri="{FF2B5EF4-FFF2-40B4-BE49-F238E27FC236}">
                <a16:creationId xmlns:a16="http://schemas.microsoft.com/office/drawing/2014/main" id="{06877AE6-16BB-4D38-8151-E5232AB5EAEE}"/>
              </a:ext>
            </a:extLst>
          </p:cNvPr>
          <p:cNvSpPr>
            <a:spLocks noGrp="1"/>
          </p:cNvSpPr>
          <p:nvPr>
            <p:ph idx="1"/>
          </p:nvPr>
        </p:nvSpPr>
        <p:spPr/>
        <p:txBody>
          <a:bodyPr/>
          <a:lstStyle/>
          <a:p>
            <a:r>
              <a:rPr lang="en-US"/>
              <a:t>Link to video &amp; animation</a:t>
            </a:r>
          </a:p>
          <a:p>
            <a:r>
              <a:rPr lang="en-US">
                <a:ea typeface="+mn-lt"/>
                <a:cs typeface="+mn-lt"/>
              </a:rPr>
              <a:t>https://unimelbcloud-my.sharepoint.com/:f:/g/personal/justinchuanw_student_unimelb_edu_au/Eo_RYJZiafFMmC76VxD6rcwBRZPLCMtflqgisliJJF4jfA?e=Ga4kIB</a:t>
            </a:r>
            <a:endParaRPr lang="en-US"/>
          </a:p>
        </p:txBody>
      </p:sp>
      <p:pic>
        <p:nvPicPr>
          <p:cNvPr id="4" name="Picture 4" descr="A picture containing bicycle, person, riding, street&#10;&#10;Description automatically generated">
            <a:extLst>
              <a:ext uri="{FF2B5EF4-FFF2-40B4-BE49-F238E27FC236}">
                <a16:creationId xmlns:a16="http://schemas.microsoft.com/office/drawing/2014/main" id="{7FFF430B-9E60-4D42-9F12-075FD777B3B6}"/>
              </a:ext>
            </a:extLst>
          </p:cNvPr>
          <p:cNvPicPr>
            <a:picLocks noChangeAspect="1"/>
          </p:cNvPicPr>
          <p:nvPr/>
        </p:nvPicPr>
        <p:blipFill>
          <a:blip r:embed="rId3"/>
          <a:stretch>
            <a:fillRect/>
          </a:stretch>
        </p:blipFill>
        <p:spPr>
          <a:xfrm>
            <a:off x="3703864" y="779666"/>
            <a:ext cx="7750628" cy="5285059"/>
          </a:xfrm>
          <a:prstGeom prst="rect">
            <a:avLst/>
          </a:prstGeom>
        </p:spPr>
      </p:pic>
    </p:spTree>
    <p:extLst>
      <p:ext uri="{BB962C8B-B14F-4D97-AF65-F5344CB8AC3E}">
        <p14:creationId xmlns:p14="http://schemas.microsoft.com/office/powerpoint/2010/main" val="78372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639C-1CE7-4125-B68D-62C004E92902}"/>
              </a:ext>
            </a:extLst>
          </p:cNvPr>
          <p:cNvSpPr>
            <a:spLocks noGrp="1"/>
          </p:cNvSpPr>
          <p:nvPr>
            <p:ph type="title"/>
          </p:nvPr>
        </p:nvSpPr>
        <p:spPr/>
        <p:txBody>
          <a:bodyPr/>
          <a:lstStyle/>
          <a:p>
            <a:pPr algn="l"/>
            <a:r>
              <a:rPr lang="en-US">
                <a:cs typeface="Arial" panose="020B0604020202020204"/>
              </a:rPr>
              <a:t>Subsystems</a:t>
            </a:r>
          </a:p>
        </p:txBody>
      </p:sp>
      <p:sp>
        <p:nvSpPr>
          <p:cNvPr id="3" name="Content Placeholder 2">
            <a:extLst>
              <a:ext uri="{FF2B5EF4-FFF2-40B4-BE49-F238E27FC236}">
                <a16:creationId xmlns:a16="http://schemas.microsoft.com/office/drawing/2014/main" id="{773A7623-06C0-4062-9E51-BE1607620D95}"/>
              </a:ext>
            </a:extLst>
          </p:cNvPr>
          <p:cNvSpPr>
            <a:spLocks noGrp="1"/>
          </p:cNvSpPr>
          <p:nvPr>
            <p:ph idx="1"/>
          </p:nvPr>
        </p:nvSpPr>
        <p:spPr>
          <a:xfrm>
            <a:off x="3705799" y="2570625"/>
            <a:ext cx="7796540" cy="1711828"/>
          </a:xfrm>
        </p:spPr>
        <p:txBody>
          <a:bodyPr vert="horz" lIns="91440" tIns="45720" rIns="91440" bIns="45720" rtlCol="0" anchor="t">
            <a:normAutofit/>
          </a:bodyPr>
          <a:lstStyle/>
          <a:p>
            <a:pPr marL="344170" indent="-344170"/>
            <a:r>
              <a:rPr lang="en-US">
                <a:cs typeface="Arial" panose="020B0604020202020204"/>
              </a:rPr>
              <a:t>Detection System</a:t>
            </a:r>
          </a:p>
          <a:p>
            <a:pPr marL="344170" indent="-344170"/>
            <a:r>
              <a:rPr lang="en-US">
                <a:cs typeface="Arial" panose="020B0604020202020204"/>
              </a:rPr>
              <a:t>Deployment System</a:t>
            </a:r>
          </a:p>
          <a:p>
            <a:pPr marL="344170" indent="-344170"/>
            <a:r>
              <a:rPr lang="en-US">
                <a:cs typeface="Arial" panose="020B0604020202020204"/>
              </a:rPr>
              <a:t>Chassis &amp; Steering</a:t>
            </a:r>
          </a:p>
          <a:p>
            <a:pPr marL="344170" indent="-344170"/>
            <a:r>
              <a:rPr lang="en-US">
                <a:cs typeface="Arial" panose="020B0604020202020204"/>
              </a:rPr>
              <a:t>Lift System</a:t>
            </a:r>
          </a:p>
        </p:txBody>
      </p:sp>
    </p:spTree>
    <p:extLst>
      <p:ext uri="{BB962C8B-B14F-4D97-AF65-F5344CB8AC3E}">
        <p14:creationId xmlns:p14="http://schemas.microsoft.com/office/powerpoint/2010/main" val="103438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A1E5-D21D-4C9F-BABB-35CDFC7AB2C0}"/>
              </a:ext>
            </a:extLst>
          </p:cNvPr>
          <p:cNvSpPr>
            <a:spLocks noGrp="1"/>
          </p:cNvSpPr>
          <p:nvPr>
            <p:ph type="title"/>
          </p:nvPr>
        </p:nvSpPr>
        <p:spPr/>
        <p:txBody>
          <a:bodyPr>
            <a:normAutofit/>
          </a:bodyPr>
          <a:lstStyle/>
          <a:p>
            <a:r>
              <a:rPr lang="en-US" sz="3200">
                <a:solidFill>
                  <a:schemeClr val="bg1"/>
                </a:solidFill>
                <a:cs typeface="Arial"/>
              </a:rPr>
              <a:t>Full </a:t>
            </a:r>
            <a:br>
              <a:rPr lang="en-US" sz="3200">
                <a:solidFill>
                  <a:schemeClr val="bg1"/>
                </a:solidFill>
                <a:cs typeface="Arial"/>
              </a:rPr>
            </a:br>
            <a:r>
              <a:rPr lang="en-US" sz="3200">
                <a:solidFill>
                  <a:schemeClr val="bg1"/>
                </a:solidFill>
                <a:cs typeface="Arial"/>
              </a:rPr>
              <a:t>Logic</a:t>
            </a:r>
            <a:br>
              <a:rPr lang="en-US" sz="3200">
                <a:solidFill>
                  <a:schemeClr val="bg1"/>
                </a:solidFill>
                <a:cs typeface="Arial"/>
              </a:rPr>
            </a:br>
            <a:r>
              <a:rPr lang="en-US" sz="3200">
                <a:solidFill>
                  <a:schemeClr val="bg1"/>
                </a:solidFill>
                <a:cs typeface="Arial"/>
              </a:rPr>
              <a:t>Sequence</a:t>
            </a:r>
          </a:p>
        </p:txBody>
      </p:sp>
      <p:pic>
        <p:nvPicPr>
          <p:cNvPr id="4" name="Picture 4" descr="Diagram&#10;&#10;Description automatically generated">
            <a:extLst>
              <a:ext uri="{FF2B5EF4-FFF2-40B4-BE49-F238E27FC236}">
                <a16:creationId xmlns:a16="http://schemas.microsoft.com/office/drawing/2014/main" id="{2907996E-E3F9-465A-B248-19FB0911FF2B}"/>
              </a:ext>
            </a:extLst>
          </p:cNvPr>
          <p:cNvPicPr>
            <a:picLocks noGrp="1" noChangeAspect="1"/>
          </p:cNvPicPr>
          <p:nvPr>
            <p:ph idx="1"/>
          </p:nvPr>
        </p:nvPicPr>
        <p:blipFill>
          <a:blip r:embed="rId3"/>
          <a:stretch>
            <a:fillRect/>
          </a:stretch>
        </p:blipFill>
        <p:spPr>
          <a:xfrm>
            <a:off x="2891094" y="58717"/>
            <a:ext cx="4166572" cy="6794953"/>
          </a:xfrm>
          <a:prstGeom prst="rect">
            <a:avLst/>
          </a:prstGeom>
        </p:spPr>
      </p:pic>
      <p:pic>
        <p:nvPicPr>
          <p:cNvPr id="3" name="Picture 4" descr="Diagram&#10;&#10;Description automatically generated">
            <a:extLst>
              <a:ext uri="{FF2B5EF4-FFF2-40B4-BE49-F238E27FC236}">
                <a16:creationId xmlns:a16="http://schemas.microsoft.com/office/drawing/2014/main" id="{29FC44CF-0470-4D3A-B7CA-1B8E16A813CE}"/>
              </a:ext>
            </a:extLst>
          </p:cNvPr>
          <p:cNvPicPr>
            <a:picLocks noChangeAspect="1"/>
          </p:cNvPicPr>
          <p:nvPr/>
        </p:nvPicPr>
        <p:blipFill>
          <a:blip r:embed="rId4"/>
          <a:stretch>
            <a:fillRect/>
          </a:stretch>
        </p:blipFill>
        <p:spPr>
          <a:xfrm>
            <a:off x="7336971" y="309636"/>
            <a:ext cx="3804557" cy="2238228"/>
          </a:xfrm>
          <a:prstGeom prst="rect">
            <a:avLst/>
          </a:prstGeom>
        </p:spPr>
      </p:pic>
      <p:pic>
        <p:nvPicPr>
          <p:cNvPr id="5" name="Picture 5" descr="Diagram, engineering drawing&#10;&#10;Description automatically generated">
            <a:extLst>
              <a:ext uri="{FF2B5EF4-FFF2-40B4-BE49-F238E27FC236}">
                <a16:creationId xmlns:a16="http://schemas.microsoft.com/office/drawing/2014/main" id="{9CD26314-BF67-4BBE-82B0-B8DA2A1AF10F}"/>
              </a:ext>
            </a:extLst>
          </p:cNvPr>
          <p:cNvPicPr>
            <a:picLocks noChangeAspect="1"/>
          </p:cNvPicPr>
          <p:nvPr/>
        </p:nvPicPr>
        <p:blipFill rotWithShape="1">
          <a:blip r:embed="rId5"/>
          <a:srcRect l="5540" t="8273" r="50970" b="54316"/>
          <a:stretch/>
        </p:blipFill>
        <p:spPr>
          <a:xfrm>
            <a:off x="7432221" y="2675164"/>
            <a:ext cx="4017663" cy="2652380"/>
          </a:xfrm>
          <a:prstGeom prst="rect">
            <a:avLst/>
          </a:prstGeom>
        </p:spPr>
      </p:pic>
      <p:pic>
        <p:nvPicPr>
          <p:cNvPr id="6" name="Picture 6" descr="Diagram&#10;&#10;Description automatically generated">
            <a:extLst>
              <a:ext uri="{FF2B5EF4-FFF2-40B4-BE49-F238E27FC236}">
                <a16:creationId xmlns:a16="http://schemas.microsoft.com/office/drawing/2014/main" id="{27AB774A-8C1B-4181-A2AC-1DBF3208A4C1}"/>
              </a:ext>
            </a:extLst>
          </p:cNvPr>
          <p:cNvPicPr>
            <a:picLocks noChangeAspect="1"/>
          </p:cNvPicPr>
          <p:nvPr/>
        </p:nvPicPr>
        <p:blipFill rotWithShape="1">
          <a:blip r:embed="rId6"/>
          <a:srcRect l="54604" t="7479" r="14775" b="62050"/>
          <a:stretch/>
        </p:blipFill>
        <p:spPr>
          <a:xfrm>
            <a:off x="8860971" y="5062492"/>
            <a:ext cx="1948331" cy="1500549"/>
          </a:xfrm>
          <a:prstGeom prst="rect">
            <a:avLst/>
          </a:prstGeom>
        </p:spPr>
      </p:pic>
    </p:spTree>
    <p:extLst>
      <p:ext uri="{BB962C8B-B14F-4D97-AF65-F5344CB8AC3E}">
        <p14:creationId xmlns:p14="http://schemas.microsoft.com/office/powerpoint/2010/main" val="44278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19</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Frame</vt:lpstr>
      <vt:lpstr>Task 4: Virtual Design Function Review</vt:lpstr>
      <vt:lpstr>Objective</vt:lpstr>
      <vt:lpstr>CAD Assembly</vt:lpstr>
      <vt:lpstr>PowerPoint Presentation</vt:lpstr>
      <vt:lpstr>Exploded Animation of Assembly</vt:lpstr>
      <vt:lpstr>Collapsed Animation of Assembly</vt:lpstr>
      <vt:lpstr>Kinematic CAD </vt:lpstr>
      <vt:lpstr>Subsystems</vt:lpstr>
      <vt:lpstr>Full  Logic Sequence</vt:lpstr>
      <vt:lpstr>Detection  System </vt:lpstr>
      <vt:lpstr>Deployment System</vt:lpstr>
      <vt:lpstr>Slinky  Tube</vt:lpstr>
      <vt:lpstr>Lift  System</vt:lpstr>
      <vt:lpstr>Chassis and Steering</vt:lpstr>
      <vt:lpstr>Device pathway</vt:lpstr>
      <vt:lpstr>Why this solution?</vt:lpstr>
      <vt:lpstr>Materials</vt:lpstr>
      <vt:lpstr>Problems  Faced</vt:lpstr>
      <vt:lpstr>Most likely catastrophic failure</vt:lpstr>
      <vt:lpstr>Past Ideas &amp; Potential Improvement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2020-09-29T13:55:55Z</dcterms:created>
  <dcterms:modified xsi:type="dcterms:W3CDTF">2020-10-01T04:12:36Z</dcterms:modified>
</cp:coreProperties>
</file>